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56"/>
  </p:notesMasterIdLst>
  <p:handoutMasterIdLst>
    <p:handoutMasterId r:id="rId57"/>
  </p:handoutMasterIdLst>
  <p:sldIdLst>
    <p:sldId id="320" r:id="rId2"/>
    <p:sldId id="321" r:id="rId3"/>
    <p:sldId id="322" r:id="rId4"/>
    <p:sldId id="324" r:id="rId5"/>
    <p:sldId id="326" r:id="rId6"/>
    <p:sldId id="327" r:id="rId7"/>
    <p:sldId id="325" r:id="rId8"/>
    <p:sldId id="328" r:id="rId9"/>
    <p:sldId id="329" r:id="rId10"/>
    <p:sldId id="330" r:id="rId11"/>
    <p:sldId id="335" r:id="rId12"/>
    <p:sldId id="337" r:id="rId13"/>
    <p:sldId id="338" r:id="rId14"/>
    <p:sldId id="339" r:id="rId15"/>
    <p:sldId id="340" r:id="rId16"/>
    <p:sldId id="341" r:id="rId17"/>
    <p:sldId id="342" r:id="rId18"/>
    <p:sldId id="344" r:id="rId19"/>
    <p:sldId id="345" r:id="rId20"/>
    <p:sldId id="346" r:id="rId21"/>
    <p:sldId id="347" r:id="rId22"/>
    <p:sldId id="348" r:id="rId23"/>
    <p:sldId id="331" r:id="rId24"/>
    <p:sldId id="360" r:id="rId25"/>
    <p:sldId id="359" r:id="rId26"/>
    <p:sldId id="358" r:id="rId27"/>
    <p:sldId id="357" r:id="rId28"/>
    <p:sldId id="356" r:id="rId29"/>
    <p:sldId id="355" r:id="rId30"/>
    <p:sldId id="354" r:id="rId31"/>
    <p:sldId id="353" r:id="rId32"/>
    <p:sldId id="352" r:id="rId33"/>
    <p:sldId id="351" r:id="rId34"/>
    <p:sldId id="350" r:id="rId35"/>
    <p:sldId id="349" r:id="rId36"/>
    <p:sldId id="332" r:id="rId37"/>
    <p:sldId id="333" r:id="rId38"/>
    <p:sldId id="334" r:id="rId39"/>
    <p:sldId id="323" r:id="rId40"/>
    <p:sldId id="318" r:id="rId41"/>
    <p:sldId id="281" r:id="rId42"/>
    <p:sldId id="309" r:id="rId43"/>
    <p:sldId id="295" r:id="rId44"/>
    <p:sldId id="313" r:id="rId45"/>
    <p:sldId id="314" r:id="rId46"/>
    <p:sldId id="316" r:id="rId47"/>
    <p:sldId id="306" r:id="rId48"/>
    <p:sldId id="307" r:id="rId49"/>
    <p:sldId id="310" r:id="rId50"/>
    <p:sldId id="315" r:id="rId51"/>
    <p:sldId id="311" r:id="rId52"/>
    <p:sldId id="317" r:id="rId53"/>
    <p:sldId id="296" r:id="rId54"/>
    <p:sldId id="312" r:id="rId55"/>
  </p:sldIdLst>
  <p:sldSz cx="9144000" cy="6858000" type="screen4x3"/>
  <p:notesSz cx="6858000" cy="9144000"/>
  <p:defaultTextStyle>
    <a:defPPr>
      <a:defRPr lang="de-DE"/>
    </a:defPPr>
    <a:lvl1pPr algn="l" defTabSz="457200" rtl="0" fontAlgn="base">
      <a:spcBef>
        <a:spcPct val="0"/>
      </a:spcBef>
      <a:spcAft>
        <a:spcPct val="0"/>
      </a:spcAft>
      <a:defRPr kern="1200">
        <a:solidFill>
          <a:schemeClr val="tx1"/>
        </a:solidFill>
        <a:latin typeface="Calibri" panose="020F0502020204030204" pitchFamily="34" charset="0"/>
        <a:ea typeface="ヒラギノ角ゴ Pro W3" pitchFamily="125" charset="-128"/>
        <a:cs typeface="+mn-cs"/>
      </a:defRPr>
    </a:lvl1pPr>
    <a:lvl2pPr marL="457200" algn="l" defTabSz="457200" rtl="0" fontAlgn="base">
      <a:spcBef>
        <a:spcPct val="0"/>
      </a:spcBef>
      <a:spcAft>
        <a:spcPct val="0"/>
      </a:spcAft>
      <a:defRPr kern="1200">
        <a:solidFill>
          <a:schemeClr val="tx1"/>
        </a:solidFill>
        <a:latin typeface="Calibri" panose="020F0502020204030204" pitchFamily="34" charset="0"/>
        <a:ea typeface="ヒラギノ角ゴ Pro W3" pitchFamily="125" charset="-128"/>
        <a:cs typeface="+mn-cs"/>
      </a:defRPr>
    </a:lvl2pPr>
    <a:lvl3pPr marL="914400" algn="l" defTabSz="457200" rtl="0" fontAlgn="base">
      <a:spcBef>
        <a:spcPct val="0"/>
      </a:spcBef>
      <a:spcAft>
        <a:spcPct val="0"/>
      </a:spcAft>
      <a:defRPr kern="1200">
        <a:solidFill>
          <a:schemeClr val="tx1"/>
        </a:solidFill>
        <a:latin typeface="Calibri" panose="020F0502020204030204" pitchFamily="34" charset="0"/>
        <a:ea typeface="ヒラギノ角ゴ Pro W3" pitchFamily="125" charset="-128"/>
        <a:cs typeface="+mn-cs"/>
      </a:defRPr>
    </a:lvl3pPr>
    <a:lvl4pPr marL="1371600" algn="l" defTabSz="457200" rtl="0" fontAlgn="base">
      <a:spcBef>
        <a:spcPct val="0"/>
      </a:spcBef>
      <a:spcAft>
        <a:spcPct val="0"/>
      </a:spcAft>
      <a:defRPr kern="1200">
        <a:solidFill>
          <a:schemeClr val="tx1"/>
        </a:solidFill>
        <a:latin typeface="Calibri" panose="020F0502020204030204" pitchFamily="34" charset="0"/>
        <a:ea typeface="ヒラギノ角ゴ Pro W3" pitchFamily="125" charset="-128"/>
        <a:cs typeface="+mn-cs"/>
      </a:defRPr>
    </a:lvl4pPr>
    <a:lvl5pPr marL="1828800" algn="l" defTabSz="457200" rtl="0" fontAlgn="base">
      <a:spcBef>
        <a:spcPct val="0"/>
      </a:spcBef>
      <a:spcAft>
        <a:spcPct val="0"/>
      </a:spcAft>
      <a:defRPr kern="1200">
        <a:solidFill>
          <a:schemeClr val="tx1"/>
        </a:solidFill>
        <a:latin typeface="Calibri" panose="020F0502020204030204" pitchFamily="34" charset="0"/>
        <a:ea typeface="ヒラギノ角ゴ Pro W3" pitchFamily="125" charset="-128"/>
        <a:cs typeface="+mn-cs"/>
      </a:defRPr>
    </a:lvl5pPr>
    <a:lvl6pPr marL="2286000" algn="l" defTabSz="914400" rtl="0" eaLnBrk="1" latinLnBrk="0" hangingPunct="1">
      <a:defRPr kern="1200">
        <a:solidFill>
          <a:schemeClr val="tx1"/>
        </a:solidFill>
        <a:latin typeface="Calibri" panose="020F0502020204030204" pitchFamily="34" charset="0"/>
        <a:ea typeface="ヒラギノ角ゴ Pro W3" pitchFamily="125" charset="-128"/>
        <a:cs typeface="+mn-cs"/>
      </a:defRPr>
    </a:lvl6pPr>
    <a:lvl7pPr marL="2743200" algn="l" defTabSz="914400" rtl="0" eaLnBrk="1" latinLnBrk="0" hangingPunct="1">
      <a:defRPr kern="1200">
        <a:solidFill>
          <a:schemeClr val="tx1"/>
        </a:solidFill>
        <a:latin typeface="Calibri" panose="020F0502020204030204" pitchFamily="34" charset="0"/>
        <a:ea typeface="ヒラギノ角ゴ Pro W3" pitchFamily="125" charset="-128"/>
        <a:cs typeface="+mn-cs"/>
      </a:defRPr>
    </a:lvl7pPr>
    <a:lvl8pPr marL="3200400" algn="l" defTabSz="914400" rtl="0" eaLnBrk="1" latinLnBrk="0" hangingPunct="1">
      <a:defRPr kern="1200">
        <a:solidFill>
          <a:schemeClr val="tx1"/>
        </a:solidFill>
        <a:latin typeface="Calibri" panose="020F0502020204030204" pitchFamily="34" charset="0"/>
        <a:ea typeface="ヒラギノ角ゴ Pro W3" pitchFamily="125" charset="-128"/>
        <a:cs typeface="+mn-cs"/>
      </a:defRPr>
    </a:lvl8pPr>
    <a:lvl9pPr marL="3657600" algn="l" defTabSz="914400" rtl="0" eaLnBrk="1" latinLnBrk="0" hangingPunct="1">
      <a:defRPr kern="1200">
        <a:solidFill>
          <a:schemeClr val="tx1"/>
        </a:solidFill>
        <a:latin typeface="Calibri" panose="020F0502020204030204" pitchFamily="34" charset="0"/>
        <a:ea typeface="ヒラギノ角ゴ Pro W3" pitchFamily="125" charset="-128"/>
        <a:cs typeface="+mn-cs"/>
      </a:defRPr>
    </a:lvl9pPr>
  </p:defaultTextStyle>
  <p:extLst>
    <p:ext uri="{521415D9-36F7-43E2-AB2F-B90AF26B5E84}">
      <p14:sectionLst xmlns:p14="http://schemas.microsoft.com/office/powerpoint/2010/main">
        <p14:section name="Vortrag" id="{9CB74251-0FD6-4CBD-91EB-279B02A1BED6}">
          <p14:sldIdLst>
            <p14:sldId id="320"/>
            <p14:sldId id="321"/>
            <p14:sldId id="322"/>
            <p14:sldId id="324"/>
            <p14:sldId id="326"/>
            <p14:sldId id="327"/>
            <p14:sldId id="325"/>
            <p14:sldId id="328"/>
            <p14:sldId id="329"/>
            <p14:sldId id="330"/>
            <p14:sldId id="335"/>
            <p14:sldId id="337"/>
            <p14:sldId id="338"/>
            <p14:sldId id="339"/>
            <p14:sldId id="340"/>
            <p14:sldId id="341"/>
            <p14:sldId id="342"/>
            <p14:sldId id="344"/>
            <p14:sldId id="345"/>
            <p14:sldId id="346"/>
            <p14:sldId id="347"/>
            <p14:sldId id="348"/>
            <p14:sldId id="331"/>
            <p14:sldId id="360"/>
            <p14:sldId id="359"/>
            <p14:sldId id="358"/>
            <p14:sldId id="357"/>
            <p14:sldId id="356"/>
            <p14:sldId id="355"/>
            <p14:sldId id="354"/>
            <p14:sldId id="353"/>
            <p14:sldId id="352"/>
            <p14:sldId id="351"/>
            <p14:sldId id="350"/>
            <p14:sldId id="349"/>
            <p14:sldId id="332"/>
            <p14:sldId id="333"/>
            <p14:sldId id="334"/>
            <p14:sldId id="323"/>
          </p14:sldIdLst>
        </p14:section>
        <p14:section name="Vorlagen" id="{BCEA0227-D2A2-4CC7-977A-D05FE0CCC6EC}">
          <p14:sldIdLst>
            <p14:sldId id="318"/>
            <p14:sldId id="281"/>
            <p14:sldId id="309"/>
            <p14:sldId id="295"/>
            <p14:sldId id="313"/>
            <p14:sldId id="314"/>
            <p14:sldId id="316"/>
            <p14:sldId id="306"/>
            <p14:sldId id="307"/>
            <p14:sldId id="310"/>
            <p14:sldId id="315"/>
            <p14:sldId id="311"/>
            <p14:sldId id="317"/>
            <p14:sldId id="296"/>
            <p14:sldId id="31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D7193C"/>
    <a:srgbClr val="00AADC"/>
    <a:srgbClr val="002D58"/>
    <a:srgbClr val="D6EAFF"/>
    <a:srgbClr val="DCDCDC"/>
    <a:srgbClr val="D9D9D9"/>
    <a:srgbClr val="F0F0F0"/>
    <a:srgbClr val="F0F0B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82450" autoAdjust="0"/>
  </p:normalViewPr>
  <p:slideViewPr>
    <p:cSldViewPr snapToGrid="0" snapToObjects="1">
      <p:cViewPr varScale="1">
        <p:scale>
          <a:sx n="83" d="100"/>
          <a:sy n="83" d="100"/>
        </p:scale>
        <p:origin x="1912" y="40"/>
      </p:cViewPr>
      <p:guideLst/>
    </p:cSldViewPr>
  </p:slideViewPr>
  <p:notesTextViewPr>
    <p:cViewPr>
      <p:scale>
        <a:sx n="1" d="1"/>
        <a:sy n="1" d="1"/>
      </p:scale>
      <p:origin x="0" y="0"/>
    </p:cViewPr>
  </p:notesTextViewPr>
  <p:notesViewPr>
    <p:cSldViewPr snapToGrid="0" snapToObjects="1">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handoutMaster" Target="handoutMasters/handout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an Gutbrod" userId="21a3ca8e0163bb0e" providerId="Windows Live" clId="Web-{4AD8B078-3F73-4F0E-8E28-7455BB1F2E39}"/>
    <pc:docChg chg="modSld">
      <pc:chgData name="Julian Gutbrod" userId="21a3ca8e0163bb0e" providerId="Windows Live" clId="Web-{4AD8B078-3F73-4F0E-8E28-7455BB1F2E39}" dt="2019-05-27T09:29:24.364" v="4" actId="20577"/>
      <pc:docMkLst>
        <pc:docMk/>
      </pc:docMkLst>
      <pc:sldChg chg="modSp">
        <pc:chgData name="Julian Gutbrod" userId="21a3ca8e0163bb0e" providerId="Windows Live" clId="Web-{4AD8B078-3F73-4F0E-8E28-7455BB1F2E39}" dt="2019-05-27T09:29:20.458" v="2" actId="20577"/>
        <pc:sldMkLst>
          <pc:docMk/>
          <pc:sldMk cId="2847726324" sldId="320"/>
        </pc:sldMkLst>
        <pc:spChg chg="mod">
          <ac:chgData name="Julian Gutbrod" userId="21a3ca8e0163bb0e" providerId="Windows Live" clId="Web-{4AD8B078-3F73-4F0E-8E28-7455BB1F2E39}" dt="2019-05-27T09:29:20.458" v="2" actId="20577"/>
          <ac:spMkLst>
            <pc:docMk/>
            <pc:sldMk cId="2847726324" sldId="320"/>
            <ac:spMk id="10" creationId="{852651FB-DFAD-4DE8-924D-E7FC4F854A7D}"/>
          </ac:spMkLst>
        </pc:spChg>
      </pc:sldChg>
    </pc:docChg>
  </pc:docChgLst>
  <pc:docChgLst>
    <pc:chgData name="Julian Gutbrod" userId="21a3ca8e0163bb0e" providerId="Windows Live" clId="Web-{6B22F152-1A9B-4E47-B19D-85A93EE574E7}"/>
    <pc:docChg chg="addSld modSection">
      <pc:chgData name="Julian Gutbrod" userId="21a3ca8e0163bb0e" providerId="Windows Live" clId="Web-{6B22F152-1A9B-4E47-B19D-85A93EE574E7}" dt="2019-05-27T09:22:30.122" v="11"/>
      <pc:docMkLst>
        <pc:docMk/>
      </pc:docMkLst>
      <pc:sldChg chg="add">
        <pc:chgData name="Julian Gutbrod" userId="21a3ca8e0163bb0e" providerId="Windows Live" clId="Web-{6B22F152-1A9B-4E47-B19D-85A93EE574E7}" dt="2019-05-27T09:22:29.262" v="0"/>
        <pc:sldMkLst>
          <pc:docMk/>
          <pc:sldMk cId="1987927650" sldId="349"/>
        </pc:sldMkLst>
      </pc:sldChg>
      <pc:sldChg chg="add">
        <pc:chgData name="Julian Gutbrod" userId="21a3ca8e0163bb0e" providerId="Windows Live" clId="Web-{6B22F152-1A9B-4E47-B19D-85A93EE574E7}" dt="2019-05-27T09:22:29.341" v="1"/>
        <pc:sldMkLst>
          <pc:docMk/>
          <pc:sldMk cId="1786820482" sldId="350"/>
        </pc:sldMkLst>
      </pc:sldChg>
      <pc:sldChg chg="add">
        <pc:chgData name="Julian Gutbrod" userId="21a3ca8e0163bb0e" providerId="Windows Live" clId="Web-{6B22F152-1A9B-4E47-B19D-85A93EE574E7}" dt="2019-05-27T09:22:29.403" v="2"/>
        <pc:sldMkLst>
          <pc:docMk/>
          <pc:sldMk cId="1443861726" sldId="351"/>
        </pc:sldMkLst>
      </pc:sldChg>
      <pc:sldChg chg="add">
        <pc:chgData name="Julian Gutbrod" userId="21a3ca8e0163bb0e" providerId="Windows Live" clId="Web-{6B22F152-1A9B-4E47-B19D-85A93EE574E7}" dt="2019-05-27T09:22:29.481" v="3"/>
        <pc:sldMkLst>
          <pc:docMk/>
          <pc:sldMk cId="2143480472" sldId="352"/>
        </pc:sldMkLst>
      </pc:sldChg>
      <pc:sldChg chg="add">
        <pc:chgData name="Julian Gutbrod" userId="21a3ca8e0163bb0e" providerId="Windows Live" clId="Web-{6B22F152-1A9B-4E47-B19D-85A93EE574E7}" dt="2019-05-27T09:22:29.559" v="4"/>
        <pc:sldMkLst>
          <pc:docMk/>
          <pc:sldMk cId="1210909482" sldId="353"/>
        </pc:sldMkLst>
      </pc:sldChg>
      <pc:sldChg chg="add">
        <pc:chgData name="Julian Gutbrod" userId="21a3ca8e0163bb0e" providerId="Windows Live" clId="Web-{6B22F152-1A9B-4E47-B19D-85A93EE574E7}" dt="2019-05-27T09:22:29.669" v="5"/>
        <pc:sldMkLst>
          <pc:docMk/>
          <pc:sldMk cId="2696239510" sldId="354"/>
        </pc:sldMkLst>
      </pc:sldChg>
      <pc:sldChg chg="add">
        <pc:chgData name="Julian Gutbrod" userId="21a3ca8e0163bb0e" providerId="Windows Live" clId="Web-{6B22F152-1A9B-4E47-B19D-85A93EE574E7}" dt="2019-05-27T09:22:29.731" v="6"/>
        <pc:sldMkLst>
          <pc:docMk/>
          <pc:sldMk cId="2817671383" sldId="355"/>
        </pc:sldMkLst>
      </pc:sldChg>
      <pc:sldChg chg="add">
        <pc:chgData name="Julian Gutbrod" userId="21a3ca8e0163bb0e" providerId="Windows Live" clId="Web-{6B22F152-1A9B-4E47-B19D-85A93EE574E7}" dt="2019-05-27T09:22:29.856" v="7"/>
        <pc:sldMkLst>
          <pc:docMk/>
          <pc:sldMk cId="3109832373" sldId="356"/>
        </pc:sldMkLst>
      </pc:sldChg>
      <pc:sldChg chg="add">
        <pc:chgData name="Julian Gutbrod" userId="21a3ca8e0163bb0e" providerId="Windows Live" clId="Web-{6B22F152-1A9B-4E47-B19D-85A93EE574E7}" dt="2019-05-27T09:22:29.919" v="8"/>
        <pc:sldMkLst>
          <pc:docMk/>
          <pc:sldMk cId="905026300" sldId="357"/>
        </pc:sldMkLst>
      </pc:sldChg>
      <pc:sldChg chg="add">
        <pc:chgData name="Julian Gutbrod" userId="21a3ca8e0163bb0e" providerId="Windows Live" clId="Web-{6B22F152-1A9B-4E47-B19D-85A93EE574E7}" dt="2019-05-27T09:22:29.981" v="9"/>
        <pc:sldMkLst>
          <pc:docMk/>
          <pc:sldMk cId="1277582004" sldId="358"/>
        </pc:sldMkLst>
      </pc:sldChg>
      <pc:sldChg chg="add">
        <pc:chgData name="Julian Gutbrod" userId="21a3ca8e0163bb0e" providerId="Windows Live" clId="Web-{6B22F152-1A9B-4E47-B19D-85A93EE574E7}" dt="2019-05-27T09:22:30.044" v="10"/>
        <pc:sldMkLst>
          <pc:docMk/>
          <pc:sldMk cId="662936991" sldId="359"/>
        </pc:sldMkLst>
      </pc:sldChg>
      <pc:sldChg chg="add">
        <pc:chgData name="Julian Gutbrod" userId="21a3ca8e0163bb0e" providerId="Windows Live" clId="Web-{6B22F152-1A9B-4E47-B19D-85A93EE574E7}" dt="2019-05-27T09:22:30.122" v="11"/>
        <pc:sldMkLst>
          <pc:docMk/>
          <pc:sldMk cId="3148665146" sldId="360"/>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871FDC-9D71-4E20-80DF-1ECE4C2EBA82}" type="doc">
      <dgm:prSet loTypeId="urn:microsoft.com/office/officeart/2005/8/layout/process1" loCatId="process" qsTypeId="urn:microsoft.com/office/officeart/2005/8/quickstyle/simple1" qsCatId="simple" csTypeId="urn:microsoft.com/office/officeart/2005/8/colors/accent3_1" csCatId="accent3" phldr="1"/>
      <dgm:spPr/>
    </dgm:pt>
    <dgm:pt modelId="{36F6B903-A40F-49B5-B286-309B9312D308}">
      <dgm:prSet phldrT="[Text]"/>
      <dgm:spPr/>
      <dgm:t>
        <a:bodyPr/>
        <a:lstStyle/>
        <a:p>
          <a:r>
            <a:rPr lang="de-DE">
              <a:cs typeface="Calibri"/>
            </a:rPr>
            <a:t>Ausgangszustand: Invididuell geführte Listen</a:t>
          </a:r>
        </a:p>
      </dgm:t>
    </dgm:pt>
    <dgm:pt modelId="{01C47243-E09E-4EA7-AD5F-99B5AE624DC9}" type="parTrans" cxnId="{41B8B047-215D-4CEA-9C73-7D82D57E71BD}">
      <dgm:prSet/>
      <dgm:spPr/>
    </dgm:pt>
    <dgm:pt modelId="{4C82F39E-339A-4CC1-909E-3DEE8A98E3FB}" type="sibTrans" cxnId="{41B8B047-215D-4CEA-9C73-7D82D57E71BD}">
      <dgm:prSet/>
      <dgm:spPr/>
      <dgm:t>
        <a:bodyPr/>
        <a:lstStyle/>
        <a:p>
          <a:endParaRPr lang="de-DE"/>
        </a:p>
      </dgm:t>
    </dgm:pt>
    <dgm:pt modelId="{7C5FD619-6522-4855-8D0C-81397A4C984F}">
      <dgm:prSet phldrT="[Text]"/>
      <dgm:spPr/>
      <dgm:t>
        <a:bodyPr/>
        <a:lstStyle/>
        <a:p>
          <a:r>
            <a:rPr lang="de-DE">
              <a:cs typeface="Calibri"/>
            </a:rPr>
            <a:t>Ziel: Internetbasierte CRM-Plattform</a:t>
          </a:r>
        </a:p>
      </dgm:t>
    </dgm:pt>
    <dgm:pt modelId="{20F8CE0B-73FC-4CA7-9A03-3D3AAFC91259}" type="parTrans" cxnId="{80DF8BE6-8A0A-4C38-8D7A-11A9077397BC}">
      <dgm:prSet/>
      <dgm:spPr/>
    </dgm:pt>
    <dgm:pt modelId="{51D1E3E4-44FA-4438-B0CE-00D52AF70DF3}" type="sibTrans" cxnId="{80DF8BE6-8A0A-4C38-8D7A-11A9077397BC}">
      <dgm:prSet/>
      <dgm:spPr/>
      <dgm:t>
        <a:bodyPr/>
        <a:lstStyle/>
        <a:p>
          <a:endParaRPr lang="de-DE"/>
        </a:p>
      </dgm:t>
    </dgm:pt>
    <dgm:pt modelId="{9FBBFCF3-1FAA-403B-A472-B95431815193}" type="pres">
      <dgm:prSet presAssocID="{BA871FDC-9D71-4E20-80DF-1ECE4C2EBA82}" presName="Name0" presStyleCnt="0">
        <dgm:presLayoutVars>
          <dgm:dir/>
          <dgm:resizeHandles val="exact"/>
        </dgm:presLayoutVars>
      </dgm:prSet>
      <dgm:spPr/>
    </dgm:pt>
    <dgm:pt modelId="{616023B0-0429-49E7-9097-EBF438113E1F}" type="pres">
      <dgm:prSet presAssocID="{36F6B903-A40F-49B5-B286-309B9312D308}" presName="node" presStyleLbl="node1" presStyleIdx="0" presStyleCnt="2">
        <dgm:presLayoutVars>
          <dgm:bulletEnabled val="1"/>
        </dgm:presLayoutVars>
      </dgm:prSet>
      <dgm:spPr/>
    </dgm:pt>
    <dgm:pt modelId="{917704DA-C421-46C2-B044-147FDE8E1F6D}" type="pres">
      <dgm:prSet presAssocID="{4C82F39E-339A-4CC1-909E-3DEE8A98E3FB}" presName="sibTrans" presStyleLbl="sibTrans2D1" presStyleIdx="0" presStyleCnt="1"/>
      <dgm:spPr/>
    </dgm:pt>
    <dgm:pt modelId="{162105B0-CE38-4604-B112-86334FB02946}" type="pres">
      <dgm:prSet presAssocID="{4C82F39E-339A-4CC1-909E-3DEE8A98E3FB}" presName="connectorText" presStyleLbl="sibTrans2D1" presStyleIdx="0" presStyleCnt="1"/>
      <dgm:spPr/>
    </dgm:pt>
    <dgm:pt modelId="{15CCEC66-AED3-4BF6-882A-626695375281}" type="pres">
      <dgm:prSet presAssocID="{7C5FD619-6522-4855-8D0C-81397A4C984F}" presName="node" presStyleLbl="node1" presStyleIdx="1" presStyleCnt="2">
        <dgm:presLayoutVars>
          <dgm:bulletEnabled val="1"/>
        </dgm:presLayoutVars>
      </dgm:prSet>
      <dgm:spPr/>
    </dgm:pt>
  </dgm:ptLst>
  <dgm:cxnLst>
    <dgm:cxn modelId="{8F460513-BDB2-4EA9-9D9C-049A318FFB34}" type="presOf" srcId="{BA871FDC-9D71-4E20-80DF-1ECE4C2EBA82}" destId="{9FBBFCF3-1FAA-403B-A472-B95431815193}" srcOrd="0" destOrd="0" presId="urn:microsoft.com/office/officeart/2005/8/layout/process1"/>
    <dgm:cxn modelId="{BC014B19-968F-4CD1-860E-CEA9897220FD}" type="presOf" srcId="{4C82F39E-339A-4CC1-909E-3DEE8A98E3FB}" destId="{162105B0-CE38-4604-B112-86334FB02946}" srcOrd="1" destOrd="0" presId="urn:microsoft.com/office/officeart/2005/8/layout/process1"/>
    <dgm:cxn modelId="{AAF8E663-6272-41CA-ABCE-37F72EC03FB7}" type="presOf" srcId="{4C82F39E-339A-4CC1-909E-3DEE8A98E3FB}" destId="{917704DA-C421-46C2-B044-147FDE8E1F6D}" srcOrd="0" destOrd="0" presId="urn:microsoft.com/office/officeart/2005/8/layout/process1"/>
    <dgm:cxn modelId="{41B8B047-215D-4CEA-9C73-7D82D57E71BD}" srcId="{BA871FDC-9D71-4E20-80DF-1ECE4C2EBA82}" destId="{36F6B903-A40F-49B5-B286-309B9312D308}" srcOrd="0" destOrd="0" parTransId="{01C47243-E09E-4EA7-AD5F-99B5AE624DC9}" sibTransId="{4C82F39E-339A-4CC1-909E-3DEE8A98E3FB}"/>
    <dgm:cxn modelId="{1C971F6C-8E9F-4B82-A9C8-A5D5AD13432B}" type="presOf" srcId="{36F6B903-A40F-49B5-B286-309B9312D308}" destId="{616023B0-0429-49E7-9097-EBF438113E1F}" srcOrd="0" destOrd="0" presId="urn:microsoft.com/office/officeart/2005/8/layout/process1"/>
    <dgm:cxn modelId="{EA746AB4-F213-44B5-9310-BC1EBE9F600E}" type="presOf" srcId="{7C5FD619-6522-4855-8D0C-81397A4C984F}" destId="{15CCEC66-AED3-4BF6-882A-626695375281}" srcOrd="0" destOrd="0" presId="urn:microsoft.com/office/officeart/2005/8/layout/process1"/>
    <dgm:cxn modelId="{80DF8BE6-8A0A-4C38-8D7A-11A9077397BC}" srcId="{BA871FDC-9D71-4E20-80DF-1ECE4C2EBA82}" destId="{7C5FD619-6522-4855-8D0C-81397A4C984F}" srcOrd="1" destOrd="0" parTransId="{20F8CE0B-73FC-4CA7-9A03-3D3AAFC91259}" sibTransId="{51D1E3E4-44FA-4438-B0CE-00D52AF70DF3}"/>
    <dgm:cxn modelId="{A36364BC-1B07-45DA-ACAB-BE64ECFF212C}" type="presParOf" srcId="{9FBBFCF3-1FAA-403B-A472-B95431815193}" destId="{616023B0-0429-49E7-9097-EBF438113E1F}" srcOrd="0" destOrd="0" presId="urn:microsoft.com/office/officeart/2005/8/layout/process1"/>
    <dgm:cxn modelId="{4BB16DC6-E501-4BE6-B96F-AD6A743C1805}" type="presParOf" srcId="{9FBBFCF3-1FAA-403B-A472-B95431815193}" destId="{917704DA-C421-46C2-B044-147FDE8E1F6D}" srcOrd="1" destOrd="0" presId="urn:microsoft.com/office/officeart/2005/8/layout/process1"/>
    <dgm:cxn modelId="{46B65F47-2C89-4A5D-BFE0-8841691FFA8E}" type="presParOf" srcId="{917704DA-C421-46C2-B044-147FDE8E1F6D}" destId="{162105B0-CE38-4604-B112-86334FB02946}" srcOrd="0" destOrd="0" presId="urn:microsoft.com/office/officeart/2005/8/layout/process1"/>
    <dgm:cxn modelId="{7360CD79-1ADF-48A4-8552-3320D6CF13C4}" type="presParOf" srcId="{9FBBFCF3-1FAA-403B-A472-B95431815193}" destId="{15CCEC66-AED3-4BF6-882A-626695375281}" srcOrd="2"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CC4185C-F9B0-5446-A3D5-D0D72EF74B28}" type="doc">
      <dgm:prSet loTypeId="urn:microsoft.com/office/officeart/2005/8/layout/cycle2" loCatId="" qsTypeId="urn:microsoft.com/office/officeart/2005/8/quickstyle/simple1" qsCatId="simple" csTypeId="urn:microsoft.com/office/officeart/2005/8/colors/accent1_2" csCatId="accent1" phldr="1"/>
      <dgm:spPr/>
      <dgm:t>
        <a:bodyPr/>
        <a:lstStyle/>
        <a:p>
          <a:endParaRPr lang="de-DE"/>
        </a:p>
      </dgm:t>
    </dgm:pt>
    <dgm:pt modelId="{0B302C35-EA6C-1643-A5E8-D095674668A8}">
      <dgm:prSet phldrT="[Text]" custT="1">
        <dgm:style>
          <a:lnRef idx="2">
            <a:schemeClr val="accent1"/>
          </a:lnRef>
          <a:fillRef idx="1">
            <a:schemeClr val="lt1"/>
          </a:fillRef>
          <a:effectRef idx="0">
            <a:schemeClr val="accent1"/>
          </a:effectRef>
          <a:fontRef idx="minor">
            <a:schemeClr val="dk1"/>
          </a:fontRef>
        </dgm:style>
      </dgm:prSet>
      <dgm:spPr>
        <a:effectLst/>
      </dgm:spPr>
      <dgm:t>
        <a:bodyPr/>
        <a:lstStyle/>
        <a:p>
          <a:r>
            <a:rPr lang="de-DE" sz="1800" dirty="0"/>
            <a:t>Text 1</a:t>
          </a:r>
        </a:p>
      </dgm:t>
    </dgm:pt>
    <dgm:pt modelId="{24F1EA89-1D6F-3E48-AD38-BE16ED631F5F}" type="parTrans" cxnId="{CC773169-08CC-0F4D-A1C3-2A7E38619B3C}">
      <dgm:prSet/>
      <dgm:spPr/>
      <dgm:t>
        <a:bodyPr/>
        <a:lstStyle/>
        <a:p>
          <a:endParaRPr lang="de-DE"/>
        </a:p>
      </dgm:t>
    </dgm:pt>
    <dgm:pt modelId="{EB47F22A-2CA1-A645-A113-5EB714717B43}" type="sibTrans" cxnId="{CC773169-08CC-0F4D-A1C3-2A7E38619B3C}">
      <dgm:prSet/>
      <dgm:spPr>
        <a:solidFill>
          <a:schemeClr val="tx1"/>
        </a:solidFill>
      </dgm:spPr>
      <dgm:t>
        <a:bodyPr/>
        <a:lstStyle/>
        <a:p>
          <a:endParaRPr lang="de-DE"/>
        </a:p>
      </dgm:t>
    </dgm:pt>
    <dgm:pt modelId="{230C747D-D45C-1B45-8FA4-C8AAC3348206}">
      <dgm:prSet phldrT="[Text]" custT="1">
        <dgm:style>
          <a:lnRef idx="2">
            <a:schemeClr val="accent1"/>
          </a:lnRef>
          <a:fillRef idx="1">
            <a:schemeClr val="lt1"/>
          </a:fillRef>
          <a:effectRef idx="0">
            <a:schemeClr val="accent1"/>
          </a:effectRef>
          <a:fontRef idx="minor">
            <a:schemeClr val="dk1"/>
          </a:fontRef>
        </dgm:style>
      </dgm:prSet>
      <dgm:spPr/>
      <dgm:t>
        <a:bodyPr/>
        <a:lstStyle/>
        <a:p>
          <a:r>
            <a:rPr lang="de-DE" sz="1800" dirty="0"/>
            <a:t>Text 1</a:t>
          </a:r>
        </a:p>
      </dgm:t>
    </dgm:pt>
    <dgm:pt modelId="{294AD6B6-8BDA-194B-A45E-D89B6D876485}" type="parTrans" cxnId="{8548DA10-DC07-0A40-86A4-1D54838A2B69}">
      <dgm:prSet/>
      <dgm:spPr/>
      <dgm:t>
        <a:bodyPr/>
        <a:lstStyle/>
        <a:p>
          <a:endParaRPr lang="de-DE"/>
        </a:p>
      </dgm:t>
    </dgm:pt>
    <dgm:pt modelId="{18BC2C50-818F-2E41-A467-3766426080EE}" type="sibTrans" cxnId="{8548DA10-DC07-0A40-86A4-1D54838A2B69}">
      <dgm:prSet/>
      <dgm:spPr>
        <a:solidFill>
          <a:schemeClr val="tx1"/>
        </a:solidFill>
      </dgm:spPr>
      <dgm:t>
        <a:bodyPr/>
        <a:lstStyle/>
        <a:p>
          <a:endParaRPr lang="de-DE"/>
        </a:p>
      </dgm:t>
    </dgm:pt>
    <dgm:pt modelId="{FE238EF4-CBB4-9C4A-956A-5C40EFC1EADD}">
      <dgm:prSet phldrT="[Text]" custT="1">
        <dgm:style>
          <a:lnRef idx="2">
            <a:schemeClr val="accent1"/>
          </a:lnRef>
          <a:fillRef idx="1">
            <a:schemeClr val="lt1"/>
          </a:fillRef>
          <a:effectRef idx="0">
            <a:schemeClr val="accent1"/>
          </a:effectRef>
          <a:fontRef idx="minor">
            <a:schemeClr val="dk1"/>
          </a:fontRef>
        </dgm:style>
      </dgm:prSet>
      <dgm:spPr/>
      <dgm:t>
        <a:bodyPr/>
        <a:lstStyle/>
        <a:p>
          <a:r>
            <a:rPr lang="de-DE" sz="1800" dirty="0"/>
            <a:t>Text 1</a:t>
          </a:r>
        </a:p>
      </dgm:t>
    </dgm:pt>
    <dgm:pt modelId="{D9A5E578-FD76-3343-AE9A-5FFE79326220}" type="parTrans" cxnId="{E478559C-D5B8-A648-B88C-AA63574550D6}">
      <dgm:prSet/>
      <dgm:spPr/>
      <dgm:t>
        <a:bodyPr/>
        <a:lstStyle/>
        <a:p>
          <a:endParaRPr lang="de-DE"/>
        </a:p>
      </dgm:t>
    </dgm:pt>
    <dgm:pt modelId="{69DF39CB-9688-A548-B222-E7873B3D79E8}" type="sibTrans" cxnId="{E478559C-D5B8-A648-B88C-AA63574550D6}">
      <dgm:prSet/>
      <dgm:spPr>
        <a:solidFill>
          <a:schemeClr val="tx1"/>
        </a:solidFill>
      </dgm:spPr>
      <dgm:t>
        <a:bodyPr/>
        <a:lstStyle/>
        <a:p>
          <a:endParaRPr lang="de-DE"/>
        </a:p>
      </dgm:t>
    </dgm:pt>
    <dgm:pt modelId="{7DB2B85A-953A-7949-B0F6-8F8E705E0808}">
      <dgm:prSet phldrT="[Text]" custT="1">
        <dgm:style>
          <a:lnRef idx="2">
            <a:schemeClr val="accent1"/>
          </a:lnRef>
          <a:fillRef idx="1">
            <a:schemeClr val="lt1"/>
          </a:fillRef>
          <a:effectRef idx="0">
            <a:schemeClr val="accent1"/>
          </a:effectRef>
          <a:fontRef idx="minor">
            <a:schemeClr val="dk1"/>
          </a:fontRef>
        </dgm:style>
      </dgm:prSet>
      <dgm:spPr/>
      <dgm:t>
        <a:bodyPr/>
        <a:lstStyle/>
        <a:p>
          <a:r>
            <a:rPr lang="de-DE" sz="1800" dirty="0"/>
            <a:t>Text 1</a:t>
          </a:r>
        </a:p>
      </dgm:t>
    </dgm:pt>
    <dgm:pt modelId="{8338FA7C-6578-5548-874C-E7050B85A2B6}" type="parTrans" cxnId="{E59F24BE-DD72-6D41-8016-563B0088EA79}">
      <dgm:prSet/>
      <dgm:spPr/>
      <dgm:t>
        <a:bodyPr/>
        <a:lstStyle/>
        <a:p>
          <a:endParaRPr lang="de-DE"/>
        </a:p>
      </dgm:t>
    </dgm:pt>
    <dgm:pt modelId="{02084A5C-B823-914B-A449-3820A3AA128E}" type="sibTrans" cxnId="{E59F24BE-DD72-6D41-8016-563B0088EA79}">
      <dgm:prSet/>
      <dgm:spPr>
        <a:solidFill>
          <a:schemeClr val="tx1"/>
        </a:solidFill>
      </dgm:spPr>
      <dgm:t>
        <a:bodyPr/>
        <a:lstStyle/>
        <a:p>
          <a:endParaRPr lang="de-DE"/>
        </a:p>
      </dgm:t>
    </dgm:pt>
    <dgm:pt modelId="{42788B87-0C63-3147-AAC0-589D40C965B6}">
      <dgm:prSet phldrT="[Text]" custT="1">
        <dgm:style>
          <a:lnRef idx="2">
            <a:schemeClr val="accent1"/>
          </a:lnRef>
          <a:fillRef idx="1">
            <a:schemeClr val="lt1"/>
          </a:fillRef>
          <a:effectRef idx="0">
            <a:schemeClr val="accent1"/>
          </a:effectRef>
          <a:fontRef idx="minor">
            <a:schemeClr val="dk1"/>
          </a:fontRef>
        </dgm:style>
      </dgm:prSet>
      <dgm:spPr/>
      <dgm:t>
        <a:bodyPr/>
        <a:lstStyle/>
        <a:p>
          <a:r>
            <a:rPr lang="de-DE" sz="1800" dirty="0"/>
            <a:t>Text 1</a:t>
          </a:r>
        </a:p>
      </dgm:t>
    </dgm:pt>
    <dgm:pt modelId="{9C1573BB-B1D6-344C-B5A4-FFD96E64F4A4}" type="parTrans" cxnId="{2E96BB63-9EB4-7141-95C1-ADD96B894C85}">
      <dgm:prSet/>
      <dgm:spPr/>
      <dgm:t>
        <a:bodyPr/>
        <a:lstStyle/>
        <a:p>
          <a:endParaRPr lang="de-DE"/>
        </a:p>
      </dgm:t>
    </dgm:pt>
    <dgm:pt modelId="{AF6A8650-3AD2-AF41-BCC4-95A26674EBC5}" type="sibTrans" cxnId="{2E96BB63-9EB4-7141-95C1-ADD96B894C85}">
      <dgm:prSet/>
      <dgm:spPr>
        <a:solidFill>
          <a:schemeClr val="tx1"/>
        </a:solidFill>
      </dgm:spPr>
      <dgm:t>
        <a:bodyPr/>
        <a:lstStyle/>
        <a:p>
          <a:endParaRPr lang="de-DE"/>
        </a:p>
      </dgm:t>
    </dgm:pt>
    <dgm:pt modelId="{8B09B7C4-452B-A943-8C93-38867E378BA9}" type="pres">
      <dgm:prSet presAssocID="{7CC4185C-F9B0-5446-A3D5-D0D72EF74B28}" presName="cycle" presStyleCnt="0">
        <dgm:presLayoutVars>
          <dgm:dir/>
          <dgm:resizeHandles val="exact"/>
        </dgm:presLayoutVars>
      </dgm:prSet>
      <dgm:spPr/>
    </dgm:pt>
    <dgm:pt modelId="{630E4987-D547-924B-B70B-392057D79FCC}" type="pres">
      <dgm:prSet presAssocID="{0B302C35-EA6C-1643-A5E8-D095674668A8}" presName="node" presStyleLbl="node1" presStyleIdx="0" presStyleCnt="5">
        <dgm:presLayoutVars>
          <dgm:bulletEnabled val="1"/>
        </dgm:presLayoutVars>
      </dgm:prSet>
      <dgm:spPr/>
    </dgm:pt>
    <dgm:pt modelId="{A4F833CA-6250-994A-BB46-DA088DC2B5BC}" type="pres">
      <dgm:prSet presAssocID="{EB47F22A-2CA1-A645-A113-5EB714717B43}" presName="sibTrans" presStyleLbl="sibTrans2D1" presStyleIdx="0" presStyleCnt="5"/>
      <dgm:spPr/>
    </dgm:pt>
    <dgm:pt modelId="{3C9F0BBF-903D-3C4D-BEB3-6C10F9354396}" type="pres">
      <dgm:prSet presAssocID="{EB47F22A-2CA1-A645-A113-5EB714717B43}" presName="connectorText" presStyleLbl="sibTrans2D1" presStyleIdx="0" presStyleCnt="5"/>
      <dgm:spPr/>
    </dgm:pt>
    <dgm:pt modelId="{AFF88436-DB2C-9248-A75D-28CFA0167A56}" type="pres">
      <dgm:prSet presAssocID="{230C747D-D45C-1B45-8FA4-C8AAC3348206}" presName="node" presStyleLbl="node1" presStyleIdx="1" presStyleCnt="5">
        <dgm:presLayoutVars>
          <dgm:bulletEnabled val="1"/>
        </dgm:presLayoutVars>
      </dgm:prSet>
      <dgm:spPr/>
    </dgm:pt>
    <dgm:pt modelId="{0E7336B9-C5C7-F84E-8A58-F8E08F04C157}" type="pres">
      <dgm:prSet presAssocID="{18BC2C50-818F-2E41-A467-3766426080EE}" presName="sibTrans" presStyleLbl="sibTrans2D1" presStyleIdx="1" presStyleCnt="5"/>
      <dgm:spPr/>
    </dgm:pt>
    <dgm:pt modelId="{0121D5AF-59E8-8944-92A5-B7A88DE1EFB7}" type="pres">
      <dgm:prSet presAssocID="{18BC2C50-818F-2E41-A467-3766426080EE}" presName="connectorText" presStyleLbl="sibTrans2D1" presStyleIdx="1" presStyleCnt="5"/>
      <dgm:spPr/>
    </dgm:pt>
    <dgm:pt modelId="{1C0B1B39-735E-1846-9BFD-900FFC89183B}" type="pres">
      <dgm:prSet presAssocID="{FE238EF4-CBB4-9C4A-956A-5C40EFC1EADD}" presName="node" presStyleLbl="node1" presStyleIdx="2" presStyleCnt="5">
        <dgm:presLayoutVars>
          <dgm:bulletEnabled val="1"/>
        </dgm:presLayoutVars>
      </dgm:prSet>
      <dgm:spPr/>
    </dgm:pt>
    <dgm:pt modelId="{8E517ED1-AE6F-3D44-982A-33BA615B6C86}" type="pres">
      <dgm:prSet presAssocID="{69DF39CB-9688-A548-B222-E7873B3D79E8}" presName="sibTrans" presStyleLbl="sibTrans2D1" presStyleIdx="2" presStyleCnt="5"/>
      <dgm:spPr/>
    </dgm:pt>
    <dgm:pt modelId="{AD72305F-2BCC-D24C-A186-F20EDA2810D3}" type="pres">
      <dgm:prSet presAssocID="{69DF39CB-9688-A548-B222-E7873B3D79E8}" presName="connectorText" presStyleLbl="sibTrans2D1" presStyleIdx="2" presStyleCnt="5"/>
      <dgm:spPr/>
    </dgm:pt>
    <dgm:pt modelId="{0AD5AB03-7AB3-A447-9DD4-D1FE3C4DC271}" type="pres">
      <dgm:prSet presAssocID="{7DB2B85A-953A-7949-B0F6-8F8E705E0808}" presName="node" presStyleLbl="node1" presStyleIdx="3" presStyleCnt="5">
        <dgm:presLayoutVars>
          <dgm:bulletEnabled val="1"/>
        </dgm:presLayoutVars>
      </dgm:prSet>
      <dgm:spPr/>
    </dgm:pt>
    <dgm:pt modelId="{A90AD879-471F-764E-BBF2-91D76573A09F}" type="pres">
      <dgm:prSet presAssocID="{02084A5C-B823-914B-A449-3820A3AA128E}" presName="sibTrans" presStyleLbl="sibTrans2D1" presStyleIdx="3" presStyleCnt="5"/>
      <dgm:spPr/>
    </dgm:pt>
    <dgm:pt modelId="{87E110B7-4FC4-1E4A-A454-423E7B5DC9E1}" type="pres">
      <dgm:prSet presAssocID="{02084A5C-B823-914B-A449-3820A3AA128E}" presName="connectorText" presStyleLbl="sibTrans2D1" presStyleIdx="3" presStyleCnt="5"/>
      <dgm:spPr/>
    </dgm:pt>
    <dgm:pt modelId="{D7140B03-8C16-B247-853B-12ECD59A2BFD}" type="pres">
      <dgm:prSet presAssocID="{42788B87-0C63-3147-AAC0-589D40C965B6}" presName="node" presStyleLbl="node1" presStyleIdx="4" presStyleCnt="5">
        <dgm:presLayoutVars>
          <dgm:bulletEnabled val="1"/>
        </dgm:presLayoutVars>
      </dgm:prSet>
      <dgm:spPr/>
    </dgm:pt>
    <dgm:pt modelId="{C392DD23-CA6D-4143-B119-AF3C7F633BBD}" type="pres">
      <dgm:prSet presAssocID="{AF6A8650-3AD2-AF41-BCC4-95A26674EBC5}" presName="sibTrans" presStyleLbl="sibTrans2D1" presStyleIdx="4" presStyleCnt="5"/>
      <dgm:spPr/>
    </dgm:pt>
    <dgm:pt modelId="{B81E6E14-20B7-8A45-8F84-483D2F7DD2B0}" type="pres">
      <dgm:prSet presAssocID="{AF6A8650-3AD2-AF41-BCC4-95A26674EBC5}" presName="connectorText" presStyleLbl="sibTrans2D1" presStyleIdx="4" presStyleCnt="5"/>
      <dgm:spPr/>
    </dgm:pt>
  </dgm:ptLst>
  <dgm:cxnLst>
    <dgm:cxn modelId="{22577606-72ED-408B-A198-2D103609E552}" type="presOf" srcId="{69DF39CB-9688-A548-B222-E7873B3D79E8}" destId="{8E517ED1-AE6F-3D44-982A-33BA615B6C86}" srcOrd="0" destOrd="0" presId="urn:microsoft.com/office/officeart/2005/8/layout/cycle2"/>
    <dgm:cxn modelId="{C3233607-2E5F-4F76-A285-4A22A95DEC32}" type="presOf" srcId="{AF6A8650-3AD2-AF41-BCC4-95A26674EBC5}" destId="{C392DD23-CA6D-4143-B119-AF3C7F633BBD}" srcOrd="0" destOrd="0" presId="urn:microsoft.com/office/officeart/2005/8/layout/cycle2"/>
    <dgm:cxn modelId="{7AF93010-8D06-47E4-8FB9-A438F786E85D}" type="presOf" srcId="{0B302C35-EA6C-1643-A5E8-D095674668A8}" destId="{630E4987-D547-924B-B70B-392057D79FCC}" srcOrd="0" destOrd="0" presId="urn:microsoft.com/office/officeart/2005/8/layout/cycle2"/>
    <dgm:cxn modelId="{8548DA10-DC07-0A40-86A4-1D54838A2B69}" srcId="{7CC4185C-F9B0-5446-A3D5-D0D72EF74B28}" destId="{230C747D-D45C-1B45-8FA4-C8AAC3348206}" srcOrd="1" destOrd="0" parTransId="{294AD6B6-8BDA-194B-A45E-D89B6D876485}" sibTransId="{18BC2C50-818F-2E41-A467-3766426080EE}"/>
    <dgm:cxn modelId="{50CD5E2E-C661-48C4-80B4-910A32F9FFAE}" type="presOf" srcId="{AF6A8650-3AD2-AF41-BCC4-95A26674EBC5}" destId="{B81E6E14-20B7-8A45-8F84-483D2F7DD2B0}" srcOrd="1" destOrd="0" presId="urn:microsoft.com/office/officeart/2005/8/layout/cycle2"/>
    <dgm:cxn modelId="{92D2103A-297C-43A6-8257-E2E3768F8C26}" type="presOf" srcId="{7DB2B85A-953A-7949-B0F6-8F8E705E0808}" destId="{0AD5AB03-7AB3-A447-9DD4-D1FE3C4DC271}" srcOrd="0" destOrd="0" presId="urn:microsoft.com/office/officeart/2005/8/layout/cycle2"/>
    <dgm:cxn modelId="{2E96BB63-9EB4-7141-95C1-ADD96B894C85}" srcId="{7CC4185C-F9B0-5446-A3D5-D0D72EF74B28}" destId="{42788B87-0C63-3147-AAC0-589D40C965B6}" srcOrd="4" destOrd="0" parTransId="{9C1573BB-B1D6-344C-B5A4-FFD96E64F4A4}" sibTransId="{AF6A8650-3AD2-AF41-BCC4-95A26674EBC5}"/>
    <dgm:cxn modelId="{CC773169-08CC-0F4D-A1C3-2A7E38619B3C}" srcId="{7CC4185C-F9B0-5446-A3D5-D0D72EF74B28}" destId="{0B302C35-EA6C-1643-A5E8-D095674668A8}" srcOrd="0" destOrd="0" parTransId="{24F1EA89-1D6F-3E48-AD38-BE16ED631F5F}" sibTransId="{EB47F22A-2CA1-A645-A113-5EB714717B43}"/>
    <dgm:cxn modelId="{6F57E753-F153-45E5-9887-5EA96F7A99A3}" type="presOf" srcId="{EB47F22A-2CA1-A645-A113-5EB714717B43}" destId="{3C9F0BBF-903D-3C4D-BEB3-6C10F9354396}" srcOrd="1" destOrd="0" presId="urn:microsoft.com/office/officeart/2005/8/layout/cycle2"/>
    <dgm:cxn modelId="{D5B32B54-4801-47BA-9E3F-6083A62A8020}" type="presOf" srcId="{18BC2C50-818F-2E41-A467-3766426080EE}" destId="{0121D5AF-59E8-8944-92A5-B7A88DE1EFB7}" srcOrd="1" destOrd="0" presId="urn:microsoft.com/office/officeart/2005/8/layout/cycle2"/>
    <dgm:cxn modelId="{49C1997B-8EA6-4F88-A3E8-6D5CCADFC8DA}" type="presOf" srcId="{02084A5C-B823-914B-A449-3820A3AA128E}" destId="{A90AD879-471F-764E-BBF2-91D76573A09F}" srcOrd="0" destOrd="0" presId="urn:microsoft.com/office/officeart/2005/8/layout/cycle2"/>
    <dgm:cxn modelId="{7368F27F-9E70-4C81-B30B-825B42870DA9}" type="presOf" srcId="{230C747D-D45C-1B45-8FA4-C8AAC3348206}" destId="{AFF88436-DB2C-9248-A75D-28CFA0167A56}" srcOrd="0" destOrd="0" presId="urn:microsoft.com/office/officeart/2005/8/layout/cycle2"/>
    <dgm:cxn modelId="{DA71A885-B245-4443-B73C-DE868185CE33}" type="presOf" srcId="{EB47F22A-2CA1-A645-A113-5EB714717B43}" destId="{A4F833CA-6250-994A-BB46-DA088DC2B5BC}" srcOrd="0" destOrd="0" presId="urn:microsoft.com/office/officeart/2005/8/layout/cycle2"/>
    <dgm:cxn modelId="{17C2DF93-CC0B-44F0-B4CC-9D5903FCBFB2}" type="presOf" srcId="{18BC2C50-818F-2E41-A467-3766426080EE}" destId="{0E7336B9-C5C7-F84E-8A58-F8E08F04C157}" srcOrd="0" destOrd="0" presId="urn:microsoft.com/office/officeart/2005/8/layout/cycle2"/>
    <dgm:cxn modelId="{E478559C-D5B8-A648-B88C-AA63574550D6}" srcId="{7CC4185C-F9B0-5446-A3D5-D0D72EF74B28}" destId="{FE238EF4-CBB4-9C4A-956A-5C40EFC1EADD}" srcOrd="2" destOrd="0" parTransId="{D9A5E578-FD76-3343-AE9A-5FFE79326220}" sibTransId="{69DF39CB-9688-A548-B222-E7873B3D79E8}"/>
    <dgm:cxn modelId="{D4044AA6-E319-4E02-97A3-1FD3F4FE25EA}" type="presOf" srcId="{02084A5C-B823-914B-A449-3820A3AA128E}" destId="{87E110B7-4FC4-1E4A-A454-423E7B5DC9E1}" srcOrd="1" destOrd="0" presId="urn:microsoft.com/office/officeart/2005/8/layout/cycle2"/>
    <dgm:cxn modelId="{A76B7EA6-1034-4854-AD1F-7481FB040DD8}" type="presOf" srcId="{69DF39CB-9688-A548-B222-E7873B3D79E8}" destId="{AD72305F-2BCC-D24C-A186-F20EDA2810D3}" srcOrd="1" destOrd="0" presId="urn:microsoft.com/office/officeart/2005/8/layout/cycle2"/>
    <dgm:cxn modelId="{E59F24BE-DD72-6D41-8016-563B0088EA79}" srcId="{7CC4185C-F9B0-5446-A3D5-D0D72EF74B28}" destId="{7DB2B85A-953A-7949-B0F6-8F8E705E0808}" srcOrd="3" destOrd="0" parTransId="{8338FA7C-6578-5548-874C-E7050B85A2B6}" sibTransId="{02084A5C-B823-914B-A449-3820A3AA128E}"/>
    <dgm:cxn modelId="{DBFEDEC7-D1E7-493C-AF2B-1AF409D109FD}" type="presOf" srcId="{7CC4185C-F9B0-5446-A3D5-D0D72EF74B28}" destId="{8B09B7C4-452B-A943-8C93-38867E378BA9}" srcOrd="0" destOrd="0" presId="urn:microsoft.com/office/officeart/2005/8/layout/cycle2"/>
    <dgm:cxn modelId="{895EE5DE-FFE4-4E15-AA3E-7D4647E71E74}" type="presOf" srcId="{42788B87-0C63-3147-AAC0-589D40C965B6}" destId="{D7140B03-8C16-B247-853B-12ECD59A2BFD}" srcOrd="0" destOrd="0" presId="urn:microsoft.com/office/officeart/2005/8/layout/cycle2"/>
    <dgm:cxn modelId="{E697E4F2-1A58-4B41-9DF0-09C54AB7A53D}" type="presOf" srcId="{FE238EF4-CBB4-9C4A-956A-5C40EFC1EADD}" destId="{1C0B1B39-735E-1846-9BFD-900FFC89183B}" srcOrd="0" destOrd="0" presId="urn:microsoft.com/office/officeart/2005/8/layout/cycle2"/>
    <dgm:cxn modelId="{945268E4-66E5-4DF5-9C96-4F66E7BF6554}" type="presParOf" srcId="{8B09B7C4-452B-A943-8C93-38867E378BA9}" destId="{630E4987-D547-924B-B70B-392057D79FCC}" srcOrd="0" destOrd="0" presId="urn:microsoft.com/office/officeart/2005/8/layout/cycle2"/>
    <dgm:cxn modelId="{7147D7B0-82DA-41BF-8282-0AF2252F2F14}" type="presParOf" srcId="{8B09B7C4-452B-A943-8C93-38867E378BA9}" destId="{A4F833CA-6250-994A-BB46-DA088DC2B5BC}" srcOrd="1" destOrd="0" presId="urn:microsoft.com/office/officeart/2005/8/layout/cycle2"/>
    <dgm:cxn modelId="{E4320B98-F5DD-48F4-A4E5-86757B2A7AE3}" type="presParOf" srcId="{A4F833CA-6250-994A-BB46-DA088DC2B5BC}" destId="{3C9F0BBF-903D-3C4D-BEB3-6C10F9354396}" srcOrd="0" destOrd="0" presId="urn:microsoft.com/office/officeart/2005/8/layout/cycle2"/>
    <dgm:cxn modelId="{6F723C24-A3DB-4D78-903F-51B61218E019}" type="presParOf" srcId="{8B09B7C4-452B-A943-8C93-38867E378BA9}" destId="{AFF88436-DB2C-9248-A75D-28CFA0167A56}" srcOrd="2" destOrd="0" presId="urn:microsoft.com/office/officeart/2005/8/layout/cycle2"/>
    <dgm:cxn modelId="{4A3AEA3E-6CC8-4461-835C-14F6B7AF8266}" type="presParOf" srcId="{8B09B7C4-452B-A943-8C93-38867E378BA9}" destId="{0E7336B9-C5C7-F84E-8A58-F8E08F04C157}" srcOrd="3" destOrd="0" presId="urn:microsoft.com/office/officeart/2005/8/layout/cycle2"/>
    <dgm:cxn modelId="{78907A61-FEE4-4DB9-AA93-2DB3512E666B}" type="presParOf" srcId="{0E7336B9-C5C7-F84E-8A58-F8E08F04C157}" destId="{0121D5AF-59E8-8944-92A5-B7A88DE1EFB7}" srcOrd="0" destOrd="0" presId="urn:microsoft.com/office/officeart/2005/8/layout/cycle2"/>
    <dgm:cxn modelId="{BB474DAD-FCD3-44DB-8537-A0A99A6BACE1}" type="presParOf" srcId="{8B09B7C4-452B-A943-8C93-38867E378BA9}" destId="{1C0B1B39-735E-1846-9BFD-900FFC89183B}" srcOrd="4" destOrd="0" presId="urn:microsoft.com/office/officeart/2005/8/layout/cycle2"/>
    <dgm:cxn modelId="{66F21698-735F-4441-8A1F-AA83BA4EEFD3}" type="presParOf" srcId="{8B09B7C4-452B-A943-8C93-38867E378BA9}" destId="{8E517ED1-AE6F-3D44-982A-33BA615B6C86}" srcOrd="5" destOrd="0" presId="urn:microsoft.com/office/officeart/2005/8/layout/cycle2"/>
    <dgm:cxn modelId="{FE8F721E-E7D6-4172-A805-BF1D41EA783C}" type="presParOf" srcId="{8E517ED1-AE6F-3D44-982A-33BA615B6C86}" destId="{AD72305F-2BCC-D24C-A186-F20EDA2810D3}" srcOrd="0" destOrd="0" presId="urn:microsoft.com/office/officeart/2005/8/layout/cycle2"/>
    <dgm:cxn modelId="{F0551B2C-6F67-481C-8B45-7F82C6A9E485}" type="presParOf" srcId="{8B09B7C4-452B-A943-8C93-38867E378BA9}" destId="{0AD5AB03-7AB3-A447-9DD4-D1FE3C4DC271}" srcOrd="6" destOrd="0" presId="urn:microsoft.com/office/officeart/2005/8/layout/cycle2"/>
    <dgm:cxn modelId="{30EF5405-FAAA-4D5F-900A-E0795D3BC338}" type="presParOf" srcId="{8B09B7C4-452B-A943-8C93-38867E378BA9}" destId="{A90AD879-471F-764E-BBF2-91D76573A09F}" srcOrd="7" destOrd="0" presId="urn:microsoft.com/office/officeart/2005/8/layout/cycle2"/>
    <dgm:cxn modelId="{75722564-3BFE-4F8D-AD96-9385C0418A4B}" type="presParOf" srcId="{A90AD879-471F-764E-BBF2-91D76573A09F}" destId="{87E110B7-4FC4-1E4A-A454-423E7B5DC9E1}" srcOrd="0" destOrd="0" presId="urn:microsoft.com/office/officeart/2005/8/layout/cycle2"/>
    <dgm:cxn modelId="{5C2C9D3D-87CA-4A4B-978A-98A8DE4BC878}" type="presParOf" srcId="{8B09B7C4-452B-A943-8C93-38867E378BA9}" destId="{D7140B03-8C16-B247-853B-12ECD59A2BFD}" srcOrd="8" destOrd="0" presId="urn:microsoft.com/office/officeart/2005/8/layout/cycle2"/>
    <dgm:cxn modelId="{4F704B4C-F2DA-4953-993F-D9B219597814}" type="presParOf" srcId="{8B09B7C4-452B-A943-8C93-38867E378BA9}" destId="{C392DD23-CA6D-4143-B119-AF3C7F633BBD}" srcOrd="9" destOrd="0" presId="urn:microsoft.com/office/officeart/2005/8/layout/cycle2"/>
    <dgm:cxn modelId="{DC047806-ABDF-4E38-8754-AA289CE19092}" type="presParOf" srcId="{C392DD23-CA6D-4143-B119-AF3C7F633BBD}" destId="{B81E6E14-20B7-8A45-8F84-483D2F7DD2B0}"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6023B0-0429-49E7-9097-EBF438113E1F}">
      <dsp:nvSpPr>
        <dsp:cNvPr id="0" name=""/>
        <dsp:cNvSpPr/>
      </dsp:nvSpPr>
      <dsp:spPr>
        <a:xfrm>
          <a:off x="1040" y="134850"/>
          <a:ext cx="2219752" cy="1331851"/>
        </a:xfrm>
        <a:prstGeom prst="roundRect">
          <a:avLst>
            <a:gd name="adj" fmla="val 10000"/>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de-DE" sz="2100" kern="1200">
              <a:cs typeface="Calibri"/>
            </a:rPr>
            <a:t>Ausgangszustand: Invididuell geführte Listen</a:t>
          </a:r>
        </a:p>
      </dsp:txBody>
      <dsp:txXfrm>
        <a:off x="40049" y="173859"/>
        <a:ext cx="2141734" cy="1253833"/>
      </dsp:txXfrm>
    </dsp:sp>
    <dsp:sp modelId="{917704DA-C421-46C2-B044-147FDE8E1F6D}">
      <dsp:nvSpPr>
        <dsp:cNvPr id="0" name=""/>
        <dsp:cNvSpPr/>
      </dsp:nvSpPr>
      <dsp:spPr>
        <a:xfrm>
          <a:off x="2442769" y="525526"/>
          <a:ext cx="470587" cy="550498"/>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de-DE" sz="1700" kern="1200"/>
        </a:p>
      </dsp:txBody>
      <dsp:txXfrm>
        <a:off x="2442769" y="635626"/>
        <a:ext cx="329411" cy="330298"/>
      </dsp:txXfrm>
    </dsp:sp>
    <dsp:sp modelId="{15CCEC66-AED3-4BF6-882A-626695375281}">
      <dsp:nvSpPr>
        <dsp:cNvPr id="0" name=""/>
        <dsp:cNvSpPr/>
      </dsp:nvSpPr>
      <dsp:spPr>
        <a:xfrm>
          <a:off x="3108695" y="134850"/>
          <a:ext cx="2219752" cy="1331851"/>
        </a:xfrm>
        <a:prstGeom prst="roundRect">
          <a:avLst>
            <a:gd name="adj" fmla="val 10000"/>
          </a:avLst>
        </a:prstGeom>
        <a:solidFill>
          <a:schemeClr val="lt1">
            <a:hueOff val="0"/>
            <a:satOff val="0"/>
            <a:lumOff val="0"/>
            <a:alphaOff val="0"/>
          </a:schemeClr>
        </a:solidFill>
        <a:ln w="25400" cap="flat"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de-DE" sz="2100" kern="1200">
              <a:cs typeface="Calibri"/>
            </a:rPr>
            <a:t>Ziel: Internetbasierte CRM-Plattform</a:t>
          </a:r>
        </a:p>
      </dsp:txBody>
      <dsp:txXfrm>
        <a:off x="3147704" y="173859"/>
        <a:ext cx="2141734" cy="125383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0E4987-D547-924B-B70B-392057D79FCC}">
      <dsp:nvSpPr>
        <dsp:cNvPr id="0" name=""/>
        <dsp:cNvSpPr/>
      </dsp:nvSpPr>
      <dsp:spPr>
        <a:xfrm>
          <a:off x="2658188" y="1850"/>
          <a:ext cx="1440023" cy="1440023"/>
        </a:xfrm>
        <a:prstGeom prst="ellipse">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de-DE" sz="1800" kern="1200" dirty="0"/>
            <a:t>Text 1</a:t>
          </a:r>
        </a:p>
      </dsp:txBody>
      <dsp:txXfrm>
        <a:off x="2869074" y="212736"/>
        <a:ext cx="1018251" cy="1018251"/>
      </dsp:txXfrm>
    </dsp:sp>
    <dsp:sp modelId="{A4F833CA-6250-994A-BB46-DA088DC2B5BC}">
      <dsp:nvSpPr>
        <dsp:cNvPr id="0" name=""/>
        <dsp:cNvSpPr/>
      </dsp:nvSpPr>
      <dsp:spPr>
        <a:xfrm rot="2160000">
          <a:off x="4052509" y="1107545"/>
          <a:ext cx="382010" cy="486008"/>
        </a:xfrm>
        <a:prstGeom prs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de-DE" sz="2000" kern="1200"/>
        </a:p>
      </dsp:txBody>
      <dsp:txXfrm>
        <a:off x="4063453" y="1171066"/>
        <a:ext cx="267407" cy="291604"/>
      </dsp:txXfrm>
    </dsp:sp>
    <dsp:sp modelId="{AFF88436-DB2C-9248-A75D-28CFA0167A56}">
      <dsp:nvSpPr>
        <dsp:cNvPr id="0" name=""/>
        <dsp:cNvSpPr/>
      </dsp:nvSpPr>
      <dsp:spPr>
        <a:xfrm>
          <a:off x="4406310" y="1271935"/>
          <a:ext cx="1440023" cy="1440023"/>
        </a:xfrm>
        <a:prstGeom prst="ellipse">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de-DE" sz="1800" kern="1200" dirty="0"/>
            <a:t>Text 1</a:t>
          </a:r>
        </a:p>
      </dsp:txBody>
      <dsp:txXfrm>
        <a:off x="4617196" y="1482821"/>
        <a:ext cx="1018251" cy="1018251"/>
      </dsp:txXfrm>
    </dsp:sp>
    <dsp:sp modelId="{0E7336B9-C5C7-F84E-8A58-F8E08F04C157}">
      <dsp:nvSpPr>
        <dsp:cNvPr id="0" name=""/>
        <dsp:cNvSpPr/>
      </dsp:nvSpPr>
      <dsp:spPr>
        <a:xfrm rot="6480000">
          <a:off x="4604796" y="2766181"/>
          <a:ext cx="382010" cy="486008"/>
        </a:xfrm>
        <a:prstGeom prs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de-DE" sz="2000" kern="1200"/>
        </a:p>
      </dsp:txBody>
      <dsp:txXfrm rot="10800000">
        <a:off x="4679805" y="2808886"/>
        <a:ext cx="267407" cy="291604"/>
      </dsp:txXfrm>
    </dsp:sp>
    <dsp:sp modelId="{1C0B1B39-735E-1846-9BFD-900FFC89183B}">
      <dsp:nvSpPr>
        <dsp:cNvPr id="0" name=""/>
        <dsp:cNvSpPr/>
      </dsp:nvSpPr>
      <dsp:spPr>
        <a:xfrm>
          <a:off x="3738586" y="3326975"/>
          <a:ext cx="1440023" cy="1440023"/>
        </a:xfrm>
        <a:prstGeom prst="ellipse">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de-DE" sz="1800" kern="1200" dirty="0"/>
            <a:t>Text 1</a:t>
          </a:r>
        </a:p>
      </dsp:txBody>
      <dsp:txXfrm>
        <a:off x="3949472" y="3537861"/>
        <a:ext cx="1018251" cy="1018251"/>
      </dsp:txXfrm>
    </dsp:sp>
    <dsp:sp modelId="{8E517ED1-AE6F-3D44-982A-33BA615B6C86}">
      <dsp:nvSpPr>
        <dsp:cNvPr id="0" name=""/>
        <dsp:cNvSpPr/>
      </dsp:nvSpPr>
      <dsp:spPr>
        <a:xfrm rot="10800000">
          <a:off x="3198006" y="3803983"/>
          <a:ext cx="382010" cy="486008"/>
        </a:xfrm>
        <a:prstGeom prs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de-DE" sz="2000" kern="1200"/>
        </a:p>
      </dsp:txBody>
      <dsp:txXfrm rot="10800000">
        <a:off x="3312609" y="3901185"/>
        <a:ext cx="267407" cy="291604"/>
      </dsp:txXfrm>
    </dsp:sp>
    <dsp:sp modelId="{0AD5AB03-7AB3-A447-9DD4-D1FE3C4DC271}">
      <dsp:nvSpPr>
        <dsp:cNvPr id="0" name=""/>
        <dsp:cNvSpPr/>
      </dsp:nvSpPr>
      <dsp:spPr>
        <a:xfrm>
          <a:off x="1577789" y="3326975"/>
          <a:ext cx="1440023" cy="1440023"/>
        </a:xfrm>
        <a:prstGeom prst="ellipse">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de-DE" sz="1800" kern="1200" dirty="0"/>
            <a:t>Text 1</a:t>
          </a:r>
        </a:p>
      </dsp:txBody>
      <dsp:txXfrm>
        <a:off x="1788675" y="3537861"/>
        <a:ext cx="1018251" cy="1018251"/>
      </dsp:txXfrm>
    </dsp:sp>
    <dsp:sp modelId="{A90AD879-471F-764E-BBF2-91D76573A09F}">
      <dsp:nvSpPr>
        <dsp:cNvPr id="0" name=""/>
        <dsp:cNvSpPr/>
      </dsp:nvSpPr>
      <dsp:spPr>
        <a:xfrm rot="15120000">
          <a:off x="1776275" y="2786745"/>
          <a:ext cx="382010" cy="486008"/>
        </a:xfrm>
        <a:prstGeom prs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de-DE" sz="2000" kern="1200"/>
        </a:p>
      </dsp:txBody>
      <dsp:txXfrm rot="10800000">
        <a:off x="1851284" y="2938444"/>
        <a:ext cx="267407" cy="291604"/>
      </dsp:txXfrm>
    </dsp:sp>
    <dsp:sp modelId="{D7140B03-8C16-B247-853B-12ECD59A2BFD}">
      <dsp:nvSpPr>
        <dsp:cNvPr id="0" name=""/>
        <dsp:cNvSpPr/>
      </dsp:nvSpPr>
      <dsp:spPr>
        <a:xfrm>
          <a:off x="910066" y="1271935"/>
          <a:ext cx="1440023" cy="1440023"/>
        </a:xfrm>
        <a:prstGeom prst="ellipse">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de-DE" sz="1800" kern="1200" dirty="0"/>
            <a:t>Text 1</a:t>
          </a:r>
        </a:p>
      </dsp:txBody>
      <dsp:txXfrm>
        <a:off x="1120952" y="1482821"/>
        <a:ext cx="1018251" cy="1018251"/>
      </dsp:txXfrm>
    </dsp:sp>
    <dsp:sp modelId="{C392DD23-CA6D-4143-B119-AF3C7F633BBD}">
      <dsp:nvSpPr>
        <dsp:cNvPr id="0" name=""/>
        <dsp:cNvSpPr/>
      </dsp:nvSpPr>
      <dsp:spPr>
        <a:xfrm rot="19440000">
          <a:off x="2304387" y="1120255"/>
          <a:ext cx="382010" cy="486008"/>
        </a:xfrm>
        <a:prstGeom prst="rightArrow">
          <a:avLst>
            <a:gd name="adj1" fmla="val 60000"/>
            <a:gd name="adj2" fmla="val 50000"/>
          </a:avLst>
        </a:prstGeom>
        <a:solidFill>
          <a:schemeClr val="tx1"/>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89000">
            <a:lnSpc>
              <a:spcPct val="90000"/>
            </a:lnSpc>
            <a:spcBef>
              <a:spcPct val="0"/>
            </a:spcBef>
            <a:spcAft>
              <a:spcPct val="35000"/>
            </a:spcAft>
            <a:buNone/>
          </a:pPr>
          <a:endParaRPr lang="de-DE" sz="2000" kern="1200"/>
        </a:p>
      </dsp:txBody>
      <dsp:txXfrm>
        <a:off x="2315331" y="1251138"/>
        <a:ext cx="267407" cy="291604"/>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Überschriftenplatzhalter 1">
            <a:extLst>
              <a:ext uri="{FF2B5EF4-FFF2-40B4-BE49-F238E27FC236}">
                <a16:creationId xmlns:a16="http://schemas.microsoft.com/office/drawing/2014/main" id="{C1983D94-B66B-43D4-81AE-0B27BD811E33}"/>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de-DE"/>
          </a:p>
        </p:txBody>
      </p:sp>
      <p:sp>
        <p:nvSpPr>
          <p:cNvPr id="3" name="Datumsplatzhalter 2">
            <a:extLst>
              <a:ext uri="{FF2B5EF4-FFF2-40B4-BE49-F238E27FC236}">
                <a16:creationId xmlns:a16="http://schemas.microsoft.com/office/drawing/2014/main" id="{A9C03028-E7B6-4240-8587-1D195E7A4EE6}"/>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28AA4409-62C6-4147-8708-6CAB05CBBF1A}" type="datetime1">
              <a:rPr lang="de-DE" altLang="de-DE"/>
              <a:pPr>
                <a:defRPr/>
              </a:pPr>
              <a:t>27.05.2019</a:t>
            </a:fld>
            <a:endParaRPr lang="de-DE" altLang="de-DE"/>
          </a:p>
        </p:txBody>
      </p:sp>
      <p:sp>
        <p:nvSpPr>
          <p:cNvPr id="4" name="Fußzeilenplatzhalter 3">
            <a:extLst>
              <a:ext uri="{FF2B5EF4-FFF2-40B4-BE49-F238E27FC236}">
                <a16:creationId xmlns:a16="http://schemas.microsoft.com/office/drawing/2014/main" id="{742E0DB0-290D-4484-B645-8B8D7A505DFD}"/>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de-DE"/>
          </a:p>
        </p:txBody>
      </p:sp>
      <p:sp>
        <p:nvSpPr>
          <p:cNvPr id="5" name="Foliennummernplatzhalter 4">
            <a:extLst>
              <a:ext uri="{FF2B5EF4-FFF2-40B4-BE49-F238E27FC236}">
                <a16:creationId xmlns:a16="http://schemas.microsoft.com/office/drawing/2014/main" id="{AE3FCF7D-5056-4075-AB3D-9B208F650BA2}"/>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617F063-91BD-410B-94A2-E57C2EBBBC2C}" type="slidenum">
              <a:rPr lang="de-DE" altLang="de-DE"/>
              <a:pPr/>
              <a:t>‹#›</a:t>
            </a:fld>
            <a:endParaRPr lang="de-DE" altLang="de-DE"/>
          </a:p>
        </p:txBody>
      </p:sp>
    </p:spTree>
  </p:cSld>
  <p:clrMap bg1="lt1" tx1="dk1" bg2="lt2" tx2="dk2" accent1="accent1" accent2="accent2" accent3="accent3" accent4="accent4" accent5="accent5" accent6="accent6" hlink="hlink" folHlink="folHlink"/>
  <p:hf hdr="0" ftr="0" dt="0"/>
</p:handoutMaster>
</file>

<file path=ppt/media/image10.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Überschriftenplatzhalter 1">
            <a:extLst>
              <a:ext uri="{FF2B5EF4-FFF2-40B4-BE49-F238E27FC236}">
                <a16:creationId xmlns:a16="http://schemas.microsoft.com/office/drawing/2014/main" id="{F558E902-99CB-4B8B-A516-EF4BBCB2C19B}"/>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de-DE"/>
          </a:p>
        </p:txBody>
      </p:sp>
      <p:sp>
        <p:nvSpPr>
          <p:cNvPr id="3" name="Datumsplatzhalter 2">
            <a:extLst>
              <a:ext uri="{FF2B5EF4-FFF2-40B4-BE49-F238E27FC236}">
                <a16:creationId xmlns:a16="http://schemas.microsoft.com/office/drawing/2014/main" id="{32E6F8A8-A099-4360-99F1-6A0BA83D869A}"/>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80D77FB7-B795-4D53-809C-F6AD382C38C7}" type="datetime1">
              <a:rPr lang="de-DE" altLang="de-DE"/>
              <a:pPr>
                <a:defRPr/>
              </a:pPr>
              <a:t>27.05.2019</a:t>
            </a:fld>
            <a:endParaRPr lang="de-DE" altLang="de-DE"/>
          </a:p>
        </p:txBody>
      </p:sp>
      <p:sp>
        <p:nvSpPr>
          <p:cNvPr id="4" name="Folienbildplatzhalter 3">
            <a:extLst>
              <a:ext uri="{FF2B5EF4-FFF2-40B4-BE49-F238E27FC236}">
                <a16:creationId xmlns:a16="http://schemas.microsoft.com/office/drawing/2014/main" id="{E6D32DAF-2960-4363-9B0F-01DD6E5F8B6E}"/>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de-DE" noProof="0"/>
          </a:p>
        </p:txBody>
      </p:sp>
      <p:sp>
        <p:nvSpPr>
          <p:cNvPr id="5" name="Notizenplatzhalter 4">
            <a:extLst>
              <a:ext uri="{FF2B5EF4-FFF2-40B4-BE49-F238E27FC236}">
                <a16:creationId xmlns:a16="http://schemas.microsoft.com/office/drawing/2014/main" id="{BB35F8DC-CD69-404D-8B8C-4CE0DD419DA9}"/>
              </a:ext>
            </a:extLst>
          </p:cNvPr>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bodyPr>
          <a:lstStyle/>
          <a:p>
            <a:pPr lvl="0"/>
            <a:r>
              <a:rPr lang="de-DE" altLang="de-DE" noProof="0"/>
              <a:t>Mastertextformat bearbeiten</a:t>
            </a:r>
          </a:p>
          <a:p>
            <a:pPr lvl="1"/>
            <a:r>
              <a:rPr lang="de-DE" altLang="de-DE" noProof="0"/>
              <a:t>Zweite Ebene</a:t>
            </a:r>
          </a:p>
          <a:p>
            <a:pPr lvl="2"/>
            <a:r>
              <a:rPr lang="de-DE" altLang="de-DE" noProof="0"/>
              <a:t>Dritte Ebene</a:t>
            </a:r>
          </a:p>
          <a:p>
            <a:pPr lvl="3"/>
            <a:r>
              <a:rPr lang="de-DE" altLang="de-DE" noProof="0"/>
              <a:t>Vierte Ebene</a:t>
            </a:r>
          </a:p>
          <a:p>
            <a:pPr lvl="4"/>
            <a:r>
              <a:rPr lang="de-DE" altLang="de-DE" noProof="0"/>
              <a:t>Fünfte Ebene</a:t>
            </a:r>
          </a:p>
        </p:txBody>
      </p:sp>
      <p:sp>
        <p:nvSpPr>
          <p:cNvPr id="6" name="Fußzeilenplatzhalter 5">
            <a:extLst>
              <a:ext uri="{FF2B5EF4-FFF2-40B4-BE49-F238E27FC236}">
                <a16:creationId xmlns:a16="http://schemas.microsoft.com/office/drawing/2014/main" id="{E313C95A-75C1-4198-A52B-8A66E7E86DD3}"/>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de-DE"/>
          </a:p>
        </p:txBody>
      </p:sp>
      <p:sp>
        <p:nvSpPr>
          <p:cNvPr id="7" name="Foliennummernplatzhalter 6">
            <a:extLst>
              <a:ext uri="{FF2B5EF4-FFF2-40B4-BE49-F238E27FC236}">
                <a16:creationId xmlns:a16="http://schemas.microsoft.com/office/drawing/2014/main" id="{14EAABFB-2F48-41BC-98C2-9DD6B6CE69DE}"/>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A424CE6A-E3A3-4197-B199-1FE81C995C33}" type="slidenum">
              <a:rPr lang="de-DE" altLang="de-DE"/>
              <a:pPr/>
              <a:t>‹#›</a:t>
            </a:fld>
            <a:endParaRPr lang="de-DE" altLang="de-DE"/>
          </a:p>
        </p:txBody>
      </p:sp>
    </p:spTree>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ヒラギノ角ゴ Pro W3" pitchFamily="125" charset="-128"/>
        <a:cs typeface="+mn-cs"/>
      </a:defRPr>
    </a:lvl1pPr>
    <a:lvl2pPr marL="457200" algn="l" defTabSz="457200" rtl="0" eaLnBrk="0" fontAlgn="base" hangingPunct="0">
      <a:spcBef>
        <a:spcPct val="30000"/>
      </a:spcBef>
      <a:spcAft>
        <a:spcPct val="0"/>
      </a:spcAft>
      <a:defRPr sz="1200" kern="1200">
        <a:solidFill>
          <a:schemeClr val="tx1"/>
        </a:solidFill>
        <a:latin typeface="+mn-lt"/>
        <a:ea typeface="ヒラギノ角ゴ Pro W3" pitchFamily="125"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ヒラギノ角ゴ Pro W3" pitchFamily="125"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ヒラギノ角ゴ Pro W3" pitchFamily="125"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ヒラギノ角ゴ Pro W3" pitchFamily="12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1" noProof="0" dirty="0" err="1"/>
              <a:t>Workstream</a:t>
            </a:r>
            <a:endParaRPr lang="de-DE" b="1" noProof="0" dirty="0"/>
          </a:p>
          <a:p>
            <a:r>
              <a:rPr lang="de-DE" b="0" noProof="0" dirty="0"/>
              <a:t>Designierte Kommunikationsexperten, die als Schnittstelle zwischen </a:t>
            </a:r>
            <a:r>
              <a:rPr lang="de-DE" b="0" noProof="0" dirty="0" err="1"/>
              <a:t>It</a:t>
            </a:r>
            <a:r>
              <a:rPr lang="de-DE" b="0" noProof="0" dirty="0"/>
              <a:t>-Experten des Projekts, der internen Kommunikationsabteilung und den Fachabteilungen fungieren</a:t>
            </a:r>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9</a:t>
            </a:fld>
            <a:endParaRPr lang="de-DE" altLang="de-DE"/>
          </a:p>
        </p:txBody>
      </p:sp>
    </p:spTree>
    <p:extLst>
      <p:ext uri="{BB962C8B-B14F-4D97-AF65-F5344CB8AC3E}">
        <p14:creationId xmlns:p14="http://schemas.microsoft.com/office/powerpoint/2010/main" val="1501579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noProof="0" dirty="0"/>
              <a:t>Key-User</a:t>
            </a:r>
          </a:p>
          <a:p>
            <a:pPr marL="171450" indent="-171450">
              <a:buFont typeface="Arial" panose="020B0604020202020204" pitchFamily="34" charset="0"/>
              <a:buChar char="•"/>
            </a:pPr>
            <a:r>
              <a:rPr lang="de-DE" noProof="0" dirty="0"/>
              <a:t>Beliebtes Konzept um neue IT-Produkte in einer Abteilung/Team einzuführen</a:t>
            </a:r>
          </a:p>
          <a:p>
            <a:pPr marL="171450" indent="-171450">
              <a:buFont typeface="Arial" panose="020B0604020202020204" pitchFamily="34" charset="0"/>
              <a:buChar char="•"/>
            </a:pPr>
            <a:r>
              <a:rPr lang="de-DE" noProof="0" dirty="0"/>
              <a:t>Einzelne Mitarbeiter des Teams werden speziell geschult um Fragen vor Ort von den Kollegen zu beantworten</a:t>
            </a:r>
          </a:p>
          <a:p>
            <a:pPr marL="171450" indent="-171450">
              <a:buFont typeface="Arial" panose="020B0604020202020204" pitchFamily="34" charset="0"/>
              <a:buChar char="•"/>
            </a:pPr>
            <a:r>
              <a:rPr lang="de-DE" noProof="0" dirty="0"/>
              <a:t>Lernen von „eigenen“ Kollegen ist effektiv</a:t>
            </a:r>
          </a:p>
          <a:p>
            <a:pPr marL="171450" indent="-171450">
              <a:buFont typeface="Arial" panose="020B0604020202020204" pitchFamily="34" charset="0"/>
              <a:buChar char="•"/>
            </a:pPr>
            <a:r>
              <a:rPr lang="de-DE" noProof="0" dirty="0"/>
              <a:t>Key-User sind ein wichtiger Feedback-Kanal für die IT-Abteilung</a:t>
            </a:r>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20</a:t>
            </a:fld>
            <a:endParaRPr lang="de-DE" altLang="de-DE"/>
          </a:p>
        </p:txBody>
      </p:sp>
    </p:spTree>
    <p:extLst>
      <p:ext uri="{BB962C8B-B14F-4D97-AF65-F5344CB8AC3E}">
        <p14:creationId xmlns:p14="http://schemas.microsoft.com/office/powerpoint/2010/main" val="25520174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noProof="0" dirty="0"/>
              <a:t>Key-User</a:t>
            </a:r>
          </a:p>
          <a:p>
            <a:pPr marL="171450" indent="-171450">
              <a:buFont typeface="Arial" panose="020B0604020202020204" pitchFamily="34" charset="0"/>
              <a:buChar char="•"/>
            </a:pPr>
            <a:r>
              <a:rPr lang="de-DE" noProof="0" dirty="0"/>
              <a:t>Beliebtes Konzept um neue IT-Produkte in einer Abteilung/Team einzuführen</a:t>
            </a:r>
          </a:p>
          <a:p>
            <a:pPr marL="171450" indent="-171450">
              <a:buFont typeface="Arial" panose="020B0604020202020204" pitchFamily="34" charset="0"/>
              <a:buChar char="•"/>
            </a:pPr>
            <a:r>
              <a:rPr lang="de-DE" noProof="0" dirty="0"/>
              <a:t>Einzelne Mitarbeiter des Teams werden speziell geschult um Fragen vor Ort von den Kollegen zu beantworten</a:t>
            </a:r>
          </a:p>
          <a:p>
            <a:pPr marL="171450" indent="-171450">
              <a:buFont typeface="Arial" panose="020B0604020202020204" pitchFamily="34" charset="0"/>
              <a:buChar char="•"/>
            </a:pPr>
            <a:r>
              <a:rPr lang="de-DE" noProof="0" dirty="0"/>
              <a:t>Lernen von „eigenen“ Kollegen ist effektiv</a:t>
            </a:r>
          </a:p>
          <a:p>
            <a:pPr marL="171450" indent="-171450">
              <a:buFont typeface="Arial" panose="020B0604020202020204" pitchFamily="34" charset="0"/>
              <a:buChar char="•"/>
            </a:pPr>
            <a:r>
              <a:rPr lang="de-DE" noProof="0" dirty="0"/>
              <a:t>Key-User sind ein wichtiger Feedback-Kanal für die IT-Abteilung</a:t>
            </a:r>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21</a:t>
            </a:fld>
            <a:endParaRPr lang="de-DE" altLang="de-DE"/>
          </a:p>
        </p:txBody>
      </p:sp>
    </p:spTree>
    <p:extLst>
      <p:ext uri="{BB962C8B-B14F-4D97-AF65-F5344CB8AC3E}">
        <p14:creationId xmlns:p14="http://schemas.microsoft.com/office/powerpoint/2010/main" val="14311827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noProof="0" dirty="0"/>
              <a:t>Key-User</a:t>
            </a:r>
          </a:p>
          <a:p>
            <a:pPr marL="171450" indent="-171450">
              <a:buFont typeface="Arial" panose="020B0604020202020204" pitchFamily="34" charset="0"/>
              <a:buChar char="•"/>
            </a:pPr>
            <a:r>
              <a:rPr lang="de-DE" noProof="0" dirty="0"/>
              <a:t>Beliebtes Konzept um neue IT-Produkte in einer Abteilung/Team einzuführen</a:t>
            </a:r>
          </a:p>
          <a:p>
            <a:pPr marL="171450" indent="-171450">
              <a:buFont typeface="Arial" panose="020B0604020202020204" pitchFamily="34" charset="0"/>
              <a:buChar char="•"/>
            </a:pPr>
            <a:r>
              <a:rPr lang="de-DE" noProof="0" dirty="0"/>
              <a:t>Einzelne Mitarbeiter des Teams werden speziell geschult um Fragen vor Ort von den Kollegen zu beantworten</a:t>
            </a:r>
          </a:p>
          <a:p>
            <a:pPr marL="171450" indent="-171450">
              <a:buFont typeface="Arial" panose="020B0604020202020204" pitchFamily="34" charset="0"/>
              <a:buChar char="•"/>
            </a:pPr>
            <a:r>
              <a:rPr lang="de-DE" noProof="0" dirty="0"/>
              <a:t>Lernen von „eigenen“ Kollegen ist effektiv</a:t>
            </a:r>
          </a:p>
          <a:p>
            <a:pPr marL="171450" indent="-171450">
              <a:buFont typeface="Arial" panose="020B0604020202020204" pitchFamily="34" charset="0"/>
              <a:buChar char="•"/>
            </a:pPr>
            <a:r>
              <a:rPr lang="de-DE" noProof="0" dirty="0"/>
              <a:t>Key-User sind ein wichtiger Feedback-Kanal für die IT-Abteilung</a:t>
            </a:r>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22</a:t>
            </a:fld>
            <a:endParaRPr lang="de-DE" altLang="de-DE"/>
          </a:p>
        </p:txBody>
      </p:sp>
    </p:spTree>
    <p:extLst>
      <p:ext uri="{BB962C8B-B14F-4D97-AF65-F5344CB8AC3E}">
        <p14:creationId xmlns:p14="http://schemas.microsoft.com/office/powerpoint/2010/main" val="20061992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12</a:t>
            </a:fld>
            <a:endParaRPr lang="de-DE" altLang="de-DE"/>
          </a:p>
        </p:txBody>
      </p:sp>
    </p:spTree>
    <p:extLst>
      <p:ext uri="{BB962C8B-B14F-4D97-AF65-F5344CB8AC3E}">
        <p14:creationId xmlns:p14="http://schemas.microsoft.com/office/powerpoint/2010/main" val="15753670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13</a:t>
            </a:fld>
            <a:endParaRPr lang="de-DE" altLang="de-DE"/>
          </a:p>
        </p:txBody>
      </p:sp>
    </p:spTree>
    <p:extLst>
      <p:ext uri="{BB962C8B-B14F-4D97-AF65-F5344CB8AC3E}">
        <p14:creationId xmlns:p14="http://schemas.microsoft.com/office/powerpoint/2010/main" val="2258595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14</a:t>
            </a:fld>
            <a:endParaRPr lang="de-DE" altLang="de-DE"/>
          </a:p>
        </p:txBody>
      </p:sp>
    </p:spTree>
    <p:extLst>
      <p:ext uri="{BB962C8B-B14F-4D97-AF65-F5344CB8AC3E}">
        <p14:creationId xmlns:p14="http://schemas.microsoft.com/office/powerpoint/2010/main" val="4890986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15</a:t>
            </a:fld>
            <a:endParaRPr lang="de-DE" altLang="de-DE"/>
          </a:p>
        </p:txBody>
      </p:sp>
    </p:spTree>
    <p:extLst>
      <p:ext uri="{BB962C8B-B14F-4D97-AF65-F5344CB8AC3E}">
        <p14:creationId xmlns:p14="http://schemas.microsoft.com/office/powerpoint/2010/main" val="3677865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16</a:t>
            </a:fld>
            <a:endParaRPr lang="de-DE" altLang="de-DE"/>
          </a:p>
        </p:txBody>
      </p:sp>
    </p:spTree>
    <p:extLst>
      <p:ext uri="{BB962C8B-B14F-4D97-AF65-F5344CB8AC3E}">
        <p14:creationId xmlns:p14="http://schemas.microsoft.com/office/powerpoint/2010/main" val="35773367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17</a:t>
            </a:fld>
            <a:endParaRPr lang="de-DE" altLang="de-DE"/>
          </a:p>
        </p:txBody>
      </p:sp>
    </p:spTree>
    <p:extLst>
      <p:ext uri="{BB962C8B-B14F-4D97-AF65-F5344CB8AC3E}">
        <p14:creationId xmlns:p14="http://schemas.microsoft.com/office/powerpoint/2010/main" val="1930667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noProof="0" dirty="0"/>
              <a:t>Key-User</a:t>
            </a:r>
          </a:p>
          <a:p>
            <a:pPr marL="171450" indent="-171450">
              <a:buFont typeface="Arial" panose="020B0604020202020204" pitchFamily="34" charset="0"/>
              <a:buChar char="•"/>
            </a:pPr>
            <a:r>
              <a:rPr lang="de-DE" noProof="0" dirty="0"/>
              <a:t>Beliebtes Konzept um neue IT-Produkte in einer Abteilung/Team einzuführen</a:t>
            </a:r>
          </a:p>
          <a:p>
            <a:pPr marL="171450" indent="-171450">
              <a:buFont typeface="Arial" panose="020B0604020202020204" pitchFamily="34" charset="0"/>
              <a:buChar char="•"/>
            </a:pPr>
            <a:r>
              <a:rPr lang="de-DE" noProof="0" dirty="0"/>
              <a:t>Einzelne Mitarbeiter des Teams werden speziell geschult um Fragen vor Ort von den Kollegen zu beantworten</a:t>
            </a:r>
          </a:p>
          <a:p>
            <a:pPr marL="171450" indent="-171450">
              <a:buFont typeface="Arial" panose="020B0604020202020204" pitchFamily="34" charset="0"/>
              <a:buChar char="•"/>
            </a:pPr>
            <a:r>
              <a:rPr lang="de-DE" noProof="0" dirty="0"/>
              <a:t>Lernen von „eigenen“ Kollegen ist effektiv</a:t>
            </a:r>
          </a:p>
          <a:p>
            <a:pPr marL="171450" indent="-171450">
              <a:buFont typeface="Arial" panose="020B0604020202020204" pitchFamily="34" charset="0"/>
              <a:buChar char="•"/>
            </a:pPr>
            <a:r>
              <a:rPr lang="de-DE" noProof="0" dirty="0"/>
              <a:t>Key-User sind ein wichtiger Feedback-Kanal für die IT-Abteilung</a:t>
            </a:r>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18</a:t>
            </a:fld>
            <a:endParaRPr lang="de-DE" altLang="de-DE"/>
          </a:p>
        </p:txBody>
      </p:sp>
    </p:spTree>
    <p:extLst>
      <p:ext uri="{BB962C8B-B14F-4D97-AF65-F5344CB8AC3E}">
        <p14:creationId xmlns:p14="http://schemas.microsoft.com/office/powerpoint/2010/main" val="8877011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noProof="0" dirty="0"/>
              <a:t>Key-User</a:t>
            </a:r>
          </a:p>
          <a:p>
            <a:pPr marL="171450" indent="-171450">
              <a:buFont typeface="Arial" panose="020B0604020202020204" pitchFamily="34" charset="0"/>
              <a:buChar char="•"/>
            </a:pPr>
            <a:r>
              <a:rPr lang="de-DE" noProof="0" dirty="0"/>
              <a:t>Beliebtes Konzept um neue IT-Produkte in einer Abteilung/Team einzuführen</a:t>
            </a:r>
          </a:p>
          <a:p>
            <a:pPr marL="171450" indent="-171450">
              <a:buFont typeface="Arial" panose="020B0604020202020204" pitchFamily="34" charset="0"/>
              <a:buChar char="•"/>
            </a:pPr>
            <a:r>
              <a:rPr lang="de-DE" noProof="0" dirty="0"/>
              <a:t>Einzelne Mitarbeiter des Teams werden speziell geschult um Fragen vor Ort von den Kollegen zu beantworten</a:t>
            </a:r>
          </a:p>
          <a:p>
            <a:pPr marL="171450" indent="-171450">
              <a:buFont typeface="Arial" panose="020B0604020202020204" pitchFamily="34" charset="0"/>
              <a:buChar char="•"/>
            </a:pPr>
            <a:r>
              <a:rPr lang="de-DE" noProof="0" dirty="0"/>
              <a:t>Lernen von „eigenen“ Kollegen ist effektiv</a:t>
            </a:r>
          </a:p>
          <a:p>
            <a:pPr marL="171450" indent="-171450">
              <a:buFont typeface="Arial" panose="020B0604020202020204" pitchFamily="34" charset="0"/>
              <a:buChar char="•"/>
            </a:pPr>
            <a:r>
              <a:rPr lang="de-DE" noProof="0" dirty="0"/>
              <a:t>Key-User sind ein wichtiger Feedback-Kanal für die IT-Abteilung</a:t>
            </a:r>
          </a:p>
        </p:txBody>
      </p:sp>
      <p:sp>
        <p:nvSpPr>
          <p:cNvPr id="4" name="Foliennummernplatzhalter 3"/>
          <p:cNvSpPr>
            <a:spLocks noGrp="1"/>
          </p:cNvSpPr>
          <p:nvPr>
            <p:ph type="sldNum" sz="quarter" idx="5"/>
          </p:nvPr>
        </p:nvSpPr>
        <p:spPr/>
        <p:txBody>
          <a:bodyPr/>
          <a:lstStyle/>
          <a:p>
            <a:fld id="{A424CE6A-E3A3-4197-B199-1FE81C995C33}" type="slidenum">
              <a:rPr lang="de-DE" altLang="de-DE" smtClean="0"/>
              <a:pPr/>
              <a:t>19</a:t>
            </a:fld>
            <a:endParaRPr lang="de-DE" altLang="de-DE"/>
          </a:p>
        </p:txBody>
      </p:sp>
    </p:spTree>
    <p:extLst>
      <p:ext uri="{BB962C8B-B14F-4D97-AF65-F5344CB8AC3E}">
        <p14:creationId xmlns:p14="http://schemas.microsoft.com/office/powerpoint/2010/main" val="206039443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HE_Titelfolie">
    <p:bg>
      <p:bgPr>
        <a:gradFill rotWithShape="1">
          <a:gsLst>
            <a:gs pos="0">
              <a:srgbClr val="00AADC"/>
            </a:gs>
            <a:gs pos="64999">
              <a:srgbClr val="002D58"/>
            </a:gs>
            <a:gs pos="100000">
              <a:srgbClr val="002D58"/>
            </a:gs>
          </a:gsLst>
          <a:lin ang="18360000"/>
        </a:gradFill>
        <a:effectLst/>
      </p:bgPr>
    </p:bg>
    <p:spTree>
      <p:nvGrpSpPr>
        <p:cNvPr id="1" name=""/>
        <p:cNvGrpSpPr/>
        <p:nvPr/>
      </p:nvGrpSpPr>
      <p:grpSpPr>
        <a:xfrm>
          <a:off x="0" y="0"/>
          <a:ext cx="0" cy="0"/>
          <a:chOff x="0" y="0"/>
          <a:chExt cx="0" cy="0"/>
        </a:xfrm>
      </p:grpSpPr>
      <p:grpSp>
        <p:nvGrpSpPr>
          <p:cNvPr id="4" name="Gruppierung 7">
            <a:extLst>
              <a:ext uri="{FF2B5EF4-FFF2-40B4-BE49-F238E27FC236}">
                <a16:creationId xmlns:a16="http://schemas.microsoft.com/office/drawing/2014/main" id="{220DA1DC-8B6E-4AE5-A133-F370D2BC6B4D}"/>
              </a:ext>
            </a:extLst>
          </p:cNvPr>
          <p:cNvGrpSpPr/>
          <p:nvPr/>
        </p:nvGrpSpPr>
        <p:grpSpPr>
          <a:xfrm>
            <a:off x="6926335" y="0"/>
            <a:ext cx="2217667" cy="6858000"/>
            <a:chOff x="6926335" y="0"/>
            <a:chExt cx="2217667" cy="6858000"/>
          </a:xfrm>
          <a:solidFill>
            <a:schemeClr val="bg1"/>
          </a:solidFill>
        </p:grpSpPr>
        <p:sp>
          <p:nvSpPr>
            <p:cNvPr id="5" name="Rechteck 4">
              <a:extLst>
                <a:ext uri="{FF2B5EF4-FFF2-40B4-BE49-F238E27FC236}">
                  <a16:creationId xmlns:a16="http://schemas.microsoft.com/office/drawing/2014/main" id="{537BF336-CCDC-4442-865D-7FCB5810B0BE}"/>
                </a:ext>
              </a:extLst>
            </p:cNvPr>
            <p:cNvSpPr/>
            <p:nvPr/>
          </p:nvSpPr>
          <p:spPr>
            <a:xfrm>
              <a:off x="8869364" y="0"/>
              <a:ext cx="274638" cy="68580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6" name="Rechteck 5">
              <a:extLst>
                <a:ext uri="{FF2B5EF4-FFF2-40B4-BE49-F238E27FC236}">
                  <a16:creationId xmlns:a16="http://schemas.microsoft.com/office/drawing/2014/main" id="{2033F8ED-296E-4D33-98CC-9CD3AC45E28B}"/>
                </a:ext>
              </a:extLst>
            </p:cNvPr>
            <p:cNvSpPr/>
            <p:nvPr/>
          </p:nvSpPr>
          <p:spPr>
            <a:xfrm>
              <a:off x="6926335" y="1"/>
              <a:ext cx="2217665" cy="965201"/>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7" name="Rechteck 6">
              <a:extLst>
                <a:ext uri="{FF2B5EF4-FFF2-40B4-BE49-F238E27FC236}">
                  <a16:creationId xmlns:a16="http://schemas.microsoft.com/office/drawing/2014/main" id="{5039A805-69B8-4EF9-B11F-DCC3A6EC2BBC}"/>
                </a:ext>
              </a:extLst>
            </p:cNvPr>
            <p:cNvSpPr/>
            <p:nvPr/>
          </p:nvSpPr>
          <p:spPr>
            <a:xfrm>
              <a:off x="6926335" y="6587067"/>
              <a:ext cx="2217665" cy="270933"/>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grpSp>
      <p:sp>
        <p:nvSpPr>
          <p:cNvPr id="8" name="Textfeld 7">
            <a:extLst>
              <a:ext uri="{FF2B5EF4-FFF2-40B4-BE49-F238E27FC236}">
                <a16:creationId xmlns:a16="http://schemas.microsoft.com/office/drawing/2014/main" id="{95165D95-CDC3-4996-8BCA-BC41292AEA20}"/>
              </a:ext>
            </a:extLst>
          </p:cNvPr>
          <p:cNvSpPr txBox="1">
            <a:spLocks noChangeArrowheads="1"/>
          </p:cNvSpPr>
          <p:nvPr/>
        </p:nvSpPr>
        <p:spPr bwMode="auto">
          <a:xfrm>
            <a:off x="8967788" y="195421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a:lstStyle>
            <a:lvl1pPr>
              <a:defRPr>
                <a:solidFill>
                  <a:schemeClr val="tx1"/>
                </a:solidFill>
                <a:latin typeface="Calibri" pitchFamily="34" charset="0"/>
                <a:ea typeface="ヒラギノ角ゴ Pro W3" pitchFamily="125" charset="-128"/>
              </a:defRPr>
            </a:lvl1pPr>
            <a:lvl2pPr marL="742950" indent="-285750">
              <a:defRPr>
                <a:solidFill>
                  <a:schemeClr val="tx1"/>
                </a:solidFill>
                <a:latin typeface="Calibri" pitchFamily="34" charset="0"/>
                <a:ea typeface="ヒラギノ角ゴ Pro W3" pitchFamily="125" charset="-128"/>
              </a:defRPr>
            </a:lvl2pPr>
            <a:lvl3pPr marL="1143000" indent="-228600">
              <a:defRPr>
                <a:solidFill>
                  <a:schemeClr val="tx1"/>
                </a:solidFill>
                <a:latin typeface="Calibri" pitchFamily="34" charset="0"/>
                <a:ea typeface="ヒラギノ角ゴ Pro W3" pitchFamily="125" charset="-128"/>
              </a:defRPr>
            </a:lvl3pPr>
            <a:lvl4pPr marL="1600200" indent="-228600">
              <a:defRPr>
                <a:solidFill>
                  <a:schemeClr val="tx1"/>
                </a:solidFill>
                <a:latin typeface="Calibri" pitchFamily="34" charset="0"/>
                <a:ea typeface="ヒラギノ角ゴ Pro W3" pitchFamily="125" charset="-128"/>
              </a:defRPr>
            </a:lvl4pPr>
            <a:lvl5pPr marL="2057400" indent="-228600">
              <a:defRPr>
                <a:solidFill>
                  <a:schemeClr val="tx1"/>
                </a:solidFill>
                <a:latin typeface="Calibri" pitchFamily="34" charset="0"/>
                <a:ea typeface="ヒラギノ角ゴ Pro W3" pitchFamily="125" charset="-128"/>
              </a:defRPr>
            </a:lvl5pPr>
            <a:lvl6pPr marL="2514600" indent="-228600" defTabSz="457200" fontAlgn="base">
              <a:spcBef>
                <a:spcPct val="0"/>
              </a:spcBef>
              <a:spcAft>
                <a:spcPct val="0"/>
              </a:spcAft>
              <a:defRPr>
                <a:solidFill>
                  <a:schemeClr val="tx1"/>
                </a:solidFill>
                <a:latin typeface="Calibri" pitchFamily="34" charset="0"/>
                <a:ea typeface="ヒラギノ角ゴ Pro W3" pitchFamily="125" charset="-128"/>
              </a:defRPr>
            </a:lvl6pPr>
            <a:lvl7pPr marL="2971800" indent="-228600" defTabSz="457200" fontAlgn="base">
              <a:spcBef>
                <a:spcPct val="0"/>
              </a:spcBef>
              <a:spcAft>
                <a:spcPct val="0"/>
              </a:spcAft>
              <a:defRPr>
                <a:solidFill>
                  <a:schemeClr val="tx1"/>
                </a:solidFill>
                <a:latin typeface="Calibri" pitchFamily="34" charset="0"/>
                <a:ea typeface="ヒラギノ角ゴ Pro W3" pitchFamily="125" charset="-128"/>
              </a:defRPr>
            </a:lvl7pPr>
            <a:lvl8pPr marL="3429000" indent="-228600" defTabSz="457200" fontAlgn="base">
              <a:spcBef>
                <a:spcPct val="0"/>
              </a:spcBef>
              <a:spcAft>
                <a:spcPct val="0"/>
              </a:spcAft>
              <a:defRPr>
                <a:solidFill>
                  <a:schemeClr val="tx1"/>
                </a:solidFill>
                <a:latin typeface="Calibri" pitchFamily="34" charset="0"/>
                <a:ea typeface="ヒラギノ角ゴ Pro W3" pitchFamily="125" charset="-128"/>
              </a:defRPr>
            </a:lvl8pPr>
            <a:lvl9pPr marL="3886200" indent="-228600" defTabSz="457200" fontAlgn="base">
              <a:spcBef>
                <a:spcPct val="0"/>
              </a:spcBef>
              <a:spcAft>
                <a:spcPct val="0"/>
              </a:spcAft>
              <a:defRPr>
                <a:solidFill>
                  <a:schemeClr val="tx1"/>
                </a:solidFill>
                <a:latin typeface="Calibri" pitchFamily="34" charset="0"/>
                <a:ea typeface="ヒラギノ角ゴ Pro W3" pitchFamily="125" charset="-128"/>
              </a:defRPr>
            </a:lvl9pPr>
          </a:lstStyle>
          <a:p>
            <a:pPr>
              <a:defRPr/>
            </a:pPr>
            <a:endParaRPr lang="de-DE" altLang="de-DE"/>
          </a:p>
        </p:txBody>
      </p:sp>
      <p:pic>
        <p:nvPicPr>
          <p:cNvPr id="10" name="Bild 14" descr="Claim_HSE_grau_CMYK_D.eps">
            <a:extLst>
              <a:ext uri="{FF2B5EF4-FFF2-40B4-BE49-F238E27FC236}">
                <a16:creationId xmlns:a16="http://schemas.microsoft.com/office/drawing/2014/main" id="{23449C92-A3C0-4050-A8CC-14CDA8B5E40F}"/>
              </a:ext>
            </a:extLst>
          </p:cNvPr>
          <p:cNvPicPr>
            <a:picLocks noChangeAspect="1"/>
          </p:cNvPicPr>
          <p:nvPr/>
        </p:nvPicPr>
        <p:blipFill>
          <a:blip r:embed="rId2">
            <a:extLst>
              <a:ext uri="{28A0092B-C50C-407E-A947-70E740481C1C}">
                <a14:useLocalDpi xmlns:a14="http://schemas.microsoft.com/office/drawing/2010/main" val="0"/>
              </a:ext>
            </a:extLst>
          </a:blip>
          <a:srcRect t="-2" b="30695"/>
          <a:stretch>
            <a:fillRect/>
          </a:stretch>
        </p:blipFill>
        <p:spPr bwMode="auto">
          <a:xfrm>
            <a:off x="7197725" y="301625"/>
            <a:ext cx="1677988"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Untertitel 2"/>
          <p:cNvSpPr>
            <a:spLocks noGrp="1"/>
          </p:cNvSpPr>
          <p:nvPr>
            <p:ph type="subTitle" idx="1"/>
          </p:nvPr>
        </p:nvSpPr>
        <p:spPr>
          <a:xfrm>
            <a:off x="457200" y="3254673"/>
            <a:ext cx="6472237" cy="3069927"/>
          </a:xfrm>
          <a:prstGeom prst="rect">
            <a:avLst/>
          </a:prstGeom>
          <a:ln>
            <a:noFill/>
          </a:ln>
        </p:spPr>
        <p:txBody>
          <a:bodyPr/>
          <a:lstStyle>
            <a:lvl1pPr marL="36000" marR="0" indent="0" algn="l" defTabSz="457200" rtl="0" eaLnBrk="1" fontAlgn="auto" latinLnBrk="0" hangingPunct="1">
              <a:lnSpc>
                <a:spcPts val="1300"/>
              </a:lnSpc>
              <a:spcBef>
                <a:spcPct val="0"/>
              </a:spcBef>
              <a:spcAft>
                <a:spcPts val="0"/>
              </a:spcAft>
              <a:buClrTx/>
              <a:buSzPct val="90000"/>
              <a:buFont typeface="Lucida Grande"/>
              <a:buNone/>
              <a:tabLst/>
              <a:defRPr lang="de-DE" sz="1800" kern="1200" cap="all" spc="100" baseline="0" dirty="0" smtClean="0">
                <a:solidFill>
                  <a:schemeClr val="bg1"/>
                </a:solidFill>
                <a:latin typeface="+mj-lt"/>
                <a:ea typeface="+mj-ea"/>
                <a:cs typeface="+mj-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de-DE" dirty="0"/>
          </a:p>
        </p:txBody>
      </p:sp>
      <p:sp>
        <p:nvSpPr>
          <p:cNvPr id="11" name="Bildplatzhalter 20"/>
          <p:cNvSpPr>
            <a:spLocks noGrp="1"/>
          </p:cNvSpPr>
          <p:nvPr>
            <p:ph type="pic" sz="quarter" idx="13"/>
          </p:nvPr>
        </p:nvSpPr>
        <p:spPr>
          <a:xfrm>
            <a:off x="6929438" y="982133"/>
            <a:ext cx="1946884" cy="5607579"/>
          </a:xfrm>
          <a:prstGeom prst="rect">
            <a:avLst/>
          </a:prstGeom>
          <a:ln>
            <a:noFill/>
          </a:ln>
          <a:effectLst/>
        </p:spPr>
        <p:txBody>
          <a:bodyPr rtlCol="0">
            <a:normAutofit/>
          </a:bodyPr>
          <a:lstStyle/>
          <a:p>
            <a:pPr lvl="0"/>
            <a:r>
              <a:rPr lang="de-DE" noProof="0"/>
              <a:t>Bild durch Klicken auf Symbol hinzufügen</a:t>
            </a:r>
            <a:endParaRPr lang="de-DE" noProof="0" dirty="0"/>
          </a:p>
        </p:txBody>
      </p:sp>
    </p:spTree>
    <p:extLst>
      <p:ext uri="{BB962C8B-B14F-4D97-AF65-F5344CB8AC3E}">
        <p14:creationId xmlns:p14="http://schemas.microsoft.com/office/powerpoint/2010/main" val="3074486320"/>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HE_Inhaltsverzeichnis ">
    <p:bg>
      <p:bgPr>
        <a:gradFill rotWithShape="1">
          <a:gsLst>
            <a:gs pos="0">
              <a:srgbClr val="00AADC"/>
            </a:gs>
            <a:gs pos="64999">
              <a:srgbClr val="002D58"/>
            </a:gs>
            <a:gs pos="100000">
              <a:srgbClr val="002D58"/>
            </a:gs>
          </a:gsLst>
          <a:lin ang="18360000"/>
        </a:gradFill>
        <a:effectLst/>
      </p:bgPr>
    </p:bg>
    <p:spTree>
      <p:nvGrpSpPr>
        <p:cNvPr id="1" name=""/>
        <p:cNvGrpSpPr/>
        <p:nvPr/>
      </p:nvGrpSpPr>
      <p:grpSpPr>
        <a:xfrm>
          <a:off x="0" y="0"/>
          <a:ext cx="0" cy="0"/>
          <a:chOff x="0" y="0"/>
          <a:chExt cx="0" cy="0"/>
        </a:xfrm>
      </p:grpSpPr>
      <p:grpSp>
        <p:nvGrpSpPr>
          <p:cNvPr id="5" name="Gruppierung 7">
            <a:extLst>
              <a:ext uri="{FF2B5EF4-FFF2-40B4-BE49-F238E27FC236}">
                <a16:creationId xmlns:a16="http://schemas.microsoft.com/office/drawing/2014/main" id="{1501BC4D-21B0-4ACB-B14C-C3F81A09B113}"/>
              </a:ext>
            </a:extLst>
          </p:cNvPr>
          <p:cNvGrpSpPr/>
          <p:nvPr/>
        </p:nvGrpSpPr>
        <p:grpSpPr>
          <a:xfrm>
            <a:off x="6926335" y="0"/>
            <a:ext cx="2217667" cy="6858000"/>
            <a:chOff x="6926335" y="0"/>
            <a:chExt cx="2217667" cy="6858000"/>
          </a:xfrm>
          <a:solidFill>
            <a:schemeClr val="bg1"/>
          </a:solidFill>
        </p:grpSpPr>
        <p:sp>
          <p:nvSpPr>
            <p:cNvPr id="6" name="Rechteck 5">
              <a:extLst>
                <a:ext uri="{FF2B5EF4-FFF2-40B4-BE49-F238E27FC236}">
                  <a16:creationId xmlns:a16="http://schemas.microsoft.com/office/drawing/2014/main" id="{046F8B67-085E-45C3-89F3-0BCE73D978CB}"/>
                </a:ext>
              </a:extLst>
            </p:cNvPr>
            <p:cNvSpPr/>
            <p:nvPr/>
          </p:nvSpPr>
          <p:spPr>
            <a:xfrm>
              <a:off x="8869364" y="0"/>
              <a:ext cx="274638" cy="68580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7" name="Rechteck 6">
              <a:extLst>
                <a:ext uri="{FF2B5EF4-FFF2-40B4-BE49-F238E27FC236}">
                  <a16:creationId xmlns:a16="http://schemas.microsoft.com/office/drawing/2014/main" id="{F85F6B9E-E253-47EE-B30B-6A83F86CBD1C}"/>
                </a:ext>
              </a:extLst>
            </p:cNvPr>
            <p:cNvSpPr/>
            <p:nvPr/>
          </p:nvSpPr>
          <p:spPr>
            <a:xfrm>
              <a:off x="6926335" y="1"/>
              <a:ext cx="2217665" cy="965201"/>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8" name="Rechteck 7">
              <a:extLst>
                <a:ext uri="{FF2B5EF4-FFF2-40B4-BE49-F238E27FC236}">
                  <a16:creationId xmlns:a16="http://schemas.microsoft.com/office/drawing/2014/main" id="{E78CBB2C-4897-4AD3-80B5-7FE435C77C79}"/>
                </a:ext>
              </a:extLst>
            </p:cNvPr>
            <p:cNvSpPr/>
            <p:nvPr/>
          </p:nvSpPr>
          <p:spPr>
            <a:xfrm>
              <a:off x="6926335" y="6587067"/>
              <a:ext cx="2217665" cy="270933"/>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grpSp>
      <p:pic>
        <p:nvPicPr>
          <p:cNvPr id="10" name="Bild 11" descr="Claim_HSE_grau_CMYK_D.eps">
            <a:extLst>
              <a:ext uri="{FF2B5EF4-FFF2-40B4-BE49-F238E27FC236}">
                <a16:creationId xmlns:a16="http://schemas.microsoft.com/office/drawing/2014/main" id="{B094290F-E349-4417-8C20-17B029648B3C}"/>
              </a:ext>
            </a:extLst>
          </p:cNvPr>
          <p:cNvPicPr>
            <a:picLocks noChangeAspect="1"/>
          </p:cNvPicPr>
          <p:nvPr/>
        </p:nvPicPr>
        <p:blipFill>
          <a:blip r:embed="rId2">
            <a:extLst>
              <a:ext uri="{28A0092B-C50C-407E-A947-70E740481C1C}">
                <a14:useLocalDpi xmlns:a14="http://schemas.microsoft.com/office/drawing/2010/main" val="0"/>
              </a:ext>
            </a:extLst>
          </a:blip>
          <a:srcRect t="-2" b="30695"/>
          <a:stretch>
            <a:fillRect/>
          </a:stretch>
        </p:blipFill>
        <p:spPr bwMode="auto">
          <a:xfrm>
            <a:off x="7197725" y="301625"/>
            <a:ext cx="1677988"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extplatzhalter 20"/>
          <p:cNvSpPr>
            <a:spLocks noGrp="1"/>
          </p:cNvSpPr>
          <p:nvPr>
            <p:ph type="body" sz="quarter" idx="13"/>
          </p:nvPr>
        </p:nvSpPr>
        <p:spPr>
          <a:xfrm>
            <a:off x="457201" y="3869267"/>
            <a:ext cx="6290732" cy="2641600"/>
          </a:xfrm>
          <a:prstGeom prst="rect">
            <a:avLst/>
          </a:prstGeom>
        </p:spPr>
        <p:txBody>
          <a:bodyPr anchor="b">
            <a:normAutofit/>
          </a:bodyPr>
          <a:lstStyle>
            <a:lvl1pPr marL="514350" indent="-514350">
              <a:buFont typeface="Wingdings" charset="2"/>
              <a:buAutoNum type="arabicPlain"/>
              <a:defRPr sz="2800" baseline="0">
                <a:solidFill>
                  <a:schemeClr val="bg1"/>
                </a:solidFill>
              </a:defRPr>
            </a:lvl1pPr>
            <a:lvl2pPr>
              <a:defRPr sz="2800">
                <a:solidFill>
                  <a:schemeClr val="bg1"/>
                </a:solidFill>
              </a:defRPr>
            </a:lvl2pPr>
            <a:lvl3pPr>
              <a:defRPr sz="2800">
                <a:solidFill>
                  <a:schemeClr val="bg1"/>
                </a:solidFill>
              </a:defRPr>
            </a:lvl3pPr>
            <a:lvl4pPr>
              <a:defRPr sz="2800">
                <a:solidFill>
                  <a:schemeClr val="bg1"/>
                </a:solidFill>
              </a:defRPr>
            </a:lvl4pPr>
            <a:lvl5pPr>
              <a:defRPr sz="2800">
                <a:solidFill>
                  <a:schemeClr val="bg1"/>
                </a:solidFill>
              </a:defRPr>
            </a:lvl5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Titel 7"/>
          <p:cNvSpPr>
            <a:spLocks noGrp="1"/>
          </p:cNvSpPr>
          <p:nvPr>
            <p:ph type="title"/>
          </p:nvPr>
        </p:nvSpPr>
        <p:spPr>
          <a:xfrm>
            <a:off x="457201" y="3500364"/>
            <a:ext cx="6290732" cy="368903"/>
          </a:xfrm>
          <a:prstGeom prst="rect">
            <a:avLst/>
          </a:prstGeom>
        </p:spPr>
        <p:txBody>
          <a:bodyPr>
            <a:normAutofit/>
          </a:bodyPr>
          <a:lstStyle>
            <a:lvl1pPr marL="36000" indent="0">
              <a:defRPr sz="1800" spc="100">
                <a:solidFill>
                  <a:srgbClr val="FFFFFF"/>
                </a:solidFill>
              </a:defRPr>
            </a:lvl1pPr>
          </a:lstStyle>
          <a:p>
            <a:r>
              <a:rPr lang="de-DE"/>
              <a:t>Mastertitelformat bearbeiten</a:t>
            </a:r>
            <a:endParaRPr lang="de-DE" dirty="0"/>
          </a:p>
        </p:txBody>
      </p:sp>
      <p:sp>
        <p:nvSpPr>
          <p:cNvPr id="12" name="Bildplatzhalter 20"/>
          <p:cNvSpPr>
            <a:spLocks noGrp="1"/>
          </p:cNvSpPr>
          <p:nvPr>
            <p:ph type="pic" sz="quarter" idx="14"/>
          </p:nvPr>
        </p:nvSpPr>
        <p:spPr>
          <a:xfrm>
            <a:off x="6925733" y="963613"/>
            <a:ext cx="1945216" cy="5626099"/>
          </a:xfrm>
          <a:prstGeom prst="rect">
            <a:avLst/>
          </a:prstGeom>
          <a:ln>
            <a:noFill/>
          </a:ln>
          <a:effectLst/>
        </p:spPr>
        <p:txBody>
          <a:bodyPr rtlCol="0">
            <a:normAutofit/>
          </a:bodyPr>
          <a:lstStyle/>
          <a:p>
            <a:pPr lvl="0"/>
            <a:r>
              <a:rPr lang="de-DE" noProof="0"/>
              <a:t>Bild durch Klicken auf Symbol hinzufügen</a:t>
            </a:r>
            <a:endParaRPr lang="de-DE" noProof="0" dirty="0"/>
          </a:p>
        </p:txBody>
      </p:sp>
    </p:spTree>
    <p:extLst>
      <p:ext uri="{BB962C8B-B14F-4D97-AF65-F5344CB8AC3E}">
        <p14:creationId xmlns:p14="http://schemas.microsoft.com/office/powerpoint/2010/main" val="113759592"/>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_Kapiteltrenner und besondere Inhalte">
    <p:bg>
      <p:bgPr>
        <a:gradFill rotWithShape="1">
          <a:gsLst>
            <a:gs pos="0">
              <a:srgbClr val="00AADC"/>
            </a:gs>
            <a:gs pos="64999">
              <a:srgbClr val="002D58"/>
            </a:gs>
            <a:gs pos="100000">
              <a:srgbClr val="002D58"/>
            </a:gs>
          </a:gsLst>
          <a:lin ang="18360000"/>
        </a:gradFill>
        <a:effectLst/>
      </p:bgPr>
    </p:bg>
    <p:spTree>
      <p:nvGrpSpPr>
        <p:cNvPr id="1" name=""/>
        <p:cNvGrpSpPr/>
        <p:nvPr/>
      </p:nvGrpSpPr>
      <p:grpSpPr>
        <a:xfrm>
          <a:off x="0" y="0"/>
          <a:ext cx="0" cy="0"/>
          <a:chOff x="0" y="0"/>
          <a:chExt cx="0" cy="0"/>
        </a:xfrm>
      </p:grpSpPr>
      <p:grpSp>
        <p:nvGrpSpPr>
          <p:cNvPr id="3" name="Gruppierung 7">
            <a:extLst>
              <a:ext uri="{FF2B5EF4-FFF2-40B4-BE49-F238E27FC236}">
                <a16:creationId xmlns:a16="http://schemas.microsoft.com/office/drawing/2014/main" id="{BB30381E-8779-4C6A-AFC6-F549D3F220DF}"/>
              </a:ext>
            </a:extLst>
          </p:cNvPr>
          <p:cNvGrpSpPr/>
          <p:nvPr/>
        </p:nvGrpSpPr>
        <p:grpSpPr>
          <a:xfrm>
            <a:off x="6926335" y="0"/>
            <a:ext cx="2217667" cy="6858000"/>
            <a:chOff x="6926335" y="0"/>
            <a:chExt cx="2217667" cy="6858000"/>
          </a:xfrm>
          <a:solidFill>
            <a:schemeClr val="bg1"/>
          </a:solidFill>
        </p:grpSpPr>
        <p:sp>
          <p:nvSpPr>
            <p:cNvPr id="4" name="Rechteck 3">
              <a:extLst>
                <a:ext uri="{FF2B5EF4-FFF2-40B4-BE49-F238E27FC236}">
                  <a16:creationId xmlns:a16="http://schemas.microsoft.com/office/drawing/2014/main" id="{28B15DBD-9441-4253-A077-70D6951B01FC}"/>
                </a:ext>
              </a:extLst>
            </p:cNvPr>
            <p:cNvSpPr/>
            <p:nvPr/>
          </p:nvSpPr>
          <p:spPr>
            <a:xfrm>
              <a:off x="8869364" y="0"/>
              <a:ext cx="274638" cy="685800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5" name="Rechteck 4">
              <a:extLst>
                <a:ext uri="{FF2B5EF4-FFF2-40B4-BE49-F238E27FC236}">
                  <a16:creationId xmlns:a16="http://schemas.microsoft.com/office/drawing/2014/main" id="{452212DF-0DB7-4E00-BE1B-DDFD0EFC2D49}"/>
                </a:ext>
              </a:extLst>
            </p:cNvPr>
            <p:cNvSpPr/>
            <p:nvPr/>
          </p:nvSpPr>
          <p:spPr>
            <a:xfrm>
              <a:off x="6926335" y="1"/>
              <a:ext cx="2217665" cy="965201"/>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6" name="Rechteck 5">
              <a:extLst>
                <a:ext uri="{FF2B5EF4-FFF2-40B4-BE49-F238E27FC236}">
                  <a16:creationId xmlns:a16="http://schemas.microsoft.com/office/drawing/2014/main" id="{317AC845-23E4-4D34-B841-52F7D2E26A6A}"/>
                </a:ext>
              </a:extLst>
            </p:cNvPr>
            <p:cNvSpPr/>
            <p:nvPr/>
          </p:nvSpPr>
          <p:spPr>
            <a:xfrm>
              <a:off x="6926335" y="6587067"/>
              <a:ext cx="2217665" cy="270933"/>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grpSp>
      <p:sp>
        <p:nvSpPr>
          <p:cNvPr id="7" name="Rechteck 6">
            <a:extLst>
              <a:ext uri="{FF2B5EF4-FFF2-40B4-BE49-F238E27FC236}">
                <a16:creationId xmlns:a16="http://schemas.microsoft.com/office/drawing/2014/main" id="{D31C1541-D3D6-455E-AC22-10199275D9D5}"/>
              </a:ext>
            </a:extLst>
          </p:cNvPr>
          <p:cNvSpPr/>
          <p:nvPr/>
        </p:nvSpPr>
        <p:spPr>
          <a:xfrm>
            <a:off x="9275763" y="-211138"/>
            <a:ext cx="271462" cy="269876"/>
          </a:xfrm>
          <a:prstGeom prst="rect">
            <a:avLst/>
          </a:prstGeom>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a:p>
        </p:txBody>
      </p:sp>
      <p:pic>
        <p:nvPicPr>
          <p:cNvPr id="8" name="Bild 14" descr="Claim_HSE_grau_CMYK_D.eps">
            <a:extLst>
              <a:ext uri="{FF2B5EF4-FFF2-40B4-BE49-F238E27FC236}">
                <a16:creationId xmlns:a16="http://schemas.microsoft.com/office/drawing/2014/main" id="{DF523FC4-E66B-4873-96D9-0242A2EA9784}"/>
              </a:ext>
            </a:extLst>
          </p:cNvPr>
          <p:cNvPicPr>
            <a:picLocks noChangeAspect="1"/>
          </p:cNvPicPr>
          <p:nvPr/>
        </p:nvPicPr>
        <p:blipFill>
          <a:blip r:embed="rId2">
            <a:extLst>
              <a:ext uri="{28A0092B-C50C-407E-A947-70E740481C1C}">
                <a14:useLocalDpi xmlns:a14="http://schemas.microsoft.com/office/drawing/2010/main" val="0"/>
              </a:ext>
            </a:extLst>
          </a:blip>
          <a:srcRect t="-2" b="30695"/>
          <a:stretch>
            <a:fillRect/>
          </a:stretch>
        </p:blipFill>
        <p:spPr bwMode="auto">
          <a:xfrm>
            <a:off x="7197725" y="301625"/>
            <a:ext cx="1677988" cy="438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feld 8">
            <a:extLst>
              <a:ext uri="{FF2B5EF4-FFF2-40B4-BE49-F238E27FC236}">
                <a16:creationId xmlns:a16="http://schemas.microsoft.com/office/drawing/2014/main" id="{AE587089-4DBA-412C-A30E-8CD69437A4B3}"/>
              </a:ext>
            </a:extLst>
          </p:cNvPr>
          <p:cNvSpPr txBox="1">
            <a:spLocks noChangeArrowheads="1"/>
          </p:cNvSpPr>
          <p:nvPr/>
        </p:nvSpPr>
        <p:spPr bwMode="auto">
          <a:xfrm>
            <a:off x="7967663" y="668020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a:lstStyle>
            <a:lvl1pPr>
              <a:defRPr>
                <a:solidFill>
                  <a:schemeClr val="tx1"/>
                </a:solidFill>
                <a:latin typeface="Calibri" pitchFamily="34" charset="0"/>
                <a:ea typeface="ヒラギノ角ゴ Pro W3" pitchFamily="125" charset="-128"/>
              </a:defRPr>
            </a:lvl1pPr>
            <a:lvl2pPr marL="742950" indent="-285750">
              <a:defRPr>
                <a:solidFill>
                  <a:schemeClr val="tx1"/>
                </a:solidFill>
                <a:latin typeface="Calibri" pitchFamily="34" charset="0"/>
                <a:ea typeface="ヒラギノ角ゴ Pro W3" pitchFamily="125" charset="-128"/>
              </a:defRPr>
            </a:lvl2pPr>
            <a:lvl3pPr marL="1143000" indent="-228600">
              <a:defRPr>
                <a:solidFill>
                  <a:schemeClr val="tx1"/>
                </a:solidFill>
                <a:latin typeface="Calibri" pitchFamily="34" charset="0"/>
                <a:ea typeface="ヒラギノ角ゴ Pro W3" pitchFamily="125" charset="-128"/>
              </a:defRPr>
            </a:lvl3pPr>
            <a:lvl4pPr marL="1600200" indent="-228600">
              <a:defRPr>
                <a:solidFill>
                  <a:schemeClr val="tx1"/>
                </a:solidFill>
                <a:latin typeface="Calibri" pitchFamily="34" charset="0"/>
                <a:ea typeface="ヒラギノ角ゴ Pro W3" pitchFamily="125" charset="-128"/>
              </a:defRPr>
            </a:lvl4pPr>
            <a:lvl5pPr marL="2057400" indent="-228600">
              <a:defRPr>
                <a:solidFill>
                  <a:schemeClr val="tx1"/>
                </a:solidFill>
                <a:latin typeface="Calibri" pitchFamily="34" charset="0"/>
                <a:ea typeface="ヒラギノ角ゴ Pro W3" pitchFamily="125" charset="-128"/>
              </a:defRPr>
            </a:lvl5pPr>
            <a:lvl6pPr marL="2514600" indent="-228600" defTabSz="457200" fontAlgn="base">
              <a:spcBef>
                <a:spcPct val="0"/>
              </a:spcBef>
              <a:spcAft>
                <a:spcPct val="0"/>
              </a:spcAft>
              <a:defRPr>
                <a:solidFill>
                  <a:schemeClr val="tx1"/>
                </a:solidFill>
                <a:latin typeface="Calibri" pitchFamily="34" charset="0"/>
                <a:ea typeface="ヒラギノ角ゴ Pro W3" pitchFamily="125" charset="-128"/>
              </a:defRPr>
            </a:lvl6pPr>
            <a:lvl7pPr marL="2971800" indent="-228600" defTabSz="457200" fontAlgn="base">
              <a:spcBef>
                <a:spcPct val="0"/>
              </a:spcBef>
              <a:spcAft>
                <a:spcPct val="0"/>
              </a:spcAft>
              <a:defRPr>
                <a:solidFill>
                  <a:schemeClr val="tx1"/>
                </a:solidFill>
                <a:latin typeface="Calibri" pitchFamily="34" charset="0"/>
                <a:ea typeface="ヒラギノ角ゴ Pro W3" pitchFamily="125" charset="-128"/>
              </a:defRPr>
            </a:lvl7pPr>
            <a:lvl8pPr marL="3429000" indent="-228600" defTabSz="457200" fontAlgn="base">
              <a:spcBef>
                <a:spcPct val="0"/>
              </a:spcBef>
              <a:spcAft>
                <a:spcPct val="0"/>
              </a:spcAft>
              <a:defRPr>
                <a:solidFill>
                  <a:schemeClr val="tx1"/>
                </a:solidFill>
                <a:latin typeface="Calibri" pitchFamily="34" charset="0"/>
                <a:ea typeface="ヒラギノ角ゴ Pro W3" pitchFamily="125" charset="-128"/>
              </a:defRPr>
            </a:lvl8pPr>
            <a:lvl9pPr marL="3886200" indent="-228600" defTabSz="457200" fontAlgn="base">
              <a:spcBef>
                <a:spcPct val="0"/>
              </a:spcBef>
              <a:spcAft>
                <a:spcPct val="0"/>
              </a:spcAft>
              <a:defRPr>
                <a:solidFill>
                  <a:schemeClr val="tx1"/>
                </a:solidFill>
                <a:latin typeface="Calibri" pitchFamily="34" charset="0"/>
                <a:ea typeface="ヒラギノ角ゴ Pro W3" pitchFamily="125" charset="-128"/>
              </a:defRPr>
            </a:lvl9pPr>
          </a:lstStyle>
          <a:p>
            <a:pPr>
              <a:defRPr/>
            </a:pPr>
            <a:endParaRPr lang="de-DE" altLang="de-DE"/>
          </a:p>
        </p:txBody>
      </p:sp>
      <p:sp>
        <p:nvSpPr>
          <p:cNvPr id="12" name="Bildplatzhalter 20"/>
          <p:cNvSpPr>
            <a:spLocks noGrp="1"/>
          </p:cNvSpPr>
          <p:nvPr>
            <p:ph type="pic" sz="quarter" idx="13"/>
          </p:nvPr>
        </p:nvSpPr>
        <p:spPr>
          <a:xfrm>
            <a:off x="6929438" y="963613"/>
            <a:ext cx="1941511" cy="5626099"/>
          </a:xfrm>
          <a:prstGeom prst="rect">
            <a:avLst/>
          </a:prstGeom>
          <a:ln>
            <a:noFill/>
          </a:ln>
          <a:effectLst/>
        </p:spPr>
        <p:txBody>
          <a:bodyPr rtlCol="0">
            <a:normAutofit/>
          </a:bodyPr>
          <a:lstStyle/>
          <a:p>
            <a:pPr lvl="0"/>
            <a:r>
              <a:rPr lang="de-DE" noProof="0"/>
              <a:t>Bild durch Klicken auf Symbol hinzufügen</a:t>
            </a:r>
            <a:endParaRPr lang="de-DE" noProof="0" dirty="0"/>
          </a:p>
        </p:txBody>
      </p:sp>
    </p:spTree>
    <p:extLst>
      <p:ext uri="{BB962C8B-B14F-4D97-AF65-F5344CB8AC3E}">
        <p14:creationId xmlns:p14="http://schemas.microsoft.com/office/powerpoint/2010/main" val="3802353266"/>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_Textseite">
    <p:spTree>
      <p:nvGrpSpPr>
        <p:cNvPr id="1" name=""/>
        <p:cNvGrpSpPr/>
        <p:nvPr/>
      </p:nvGrpSpPr>
      <p:grpSpPr>
        <a:xfrm>
          <a:off x="0" y="0"/>
          <a:ext cx="0" cy="0"/>
          <a:chOff x="0" y="0"/>
          <a:chExt cx="0" cy="0"/>
        </a:xfrm>
      </p:grpSpPr>
      <p:sp>
        <p:nvSpPr>
          <p:cNvPr id="5" name="Rechteck 4">
            <a:extLst>
              <a:ext uri="{FF2B5EF4-FFF2-40B4-BE49-F238E27FC236}">
                <a16:creationId xmlns:a16="http://schemas.microsoft.com/office/drawing/2014/main" id="{80D2096A-E96C-4B52-8559-B73DF901C075}"/>
              </a:ext>
            </a:extLst>
          </p:cNvPr>
          <p:cNvSpPr/>
          <p:nvPr/>
        </p:nvSpPr>
        <p:spPr>
          <a:xfrm>
            <a:off x="7412038" y="6646863"/>
            <a:ext cx="1730375" cy="211137"/>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6" name="Rechteck 5">
            <a:extLst>
              <a:ext uri="{FF2B5EF4-FFF2-40B4-BE49-F238E27FC236}">
                <a16:creationId xmlns:a16="http://schemas.microsoft.com/office/drawing/2014/main" id="{5C934EE1-A40C-408B-9DC8-DC9B0A291888}"/>
              </a:ext>
            </a:extLst>
          </p:cNvPr>
          <p:cNvSpPr/>
          <p:nvPr/>
        </p:nvSpPr>
        <p:spPr>
          <a:xfrm>
            <a:off x="8966200" y="0"/>
            <a:ext cx="177800" cy="6799263"/>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7" name="Rechteck 6">
            <a:extLst>
              <a:ext uri="{FF2B5EF4-FFF2-40B4-BE49-F238E27FC236}">
                <a16:creationId xmlns:a16="http://schemas.microsoft.com/office/drawing/2014/main" id="{C71D8EB1-E041-45A7-9274-EAD6FE1C735F}"/>
              </a:ext>
            </a:extLst>
          </p:cNvPr>
          <p:cNvSpPr/>
          <p:nvPr/>
        </p:nvSpPr>
        <p:spPr>
          <a:xfrm>
            <a:off x="7412038" y="0"/>
            <a:ext cx="1731962" cy="771525"/>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pic>
        <p:nvPicPr>
          <p:cNvPr id="8" name="Bild 10" descr="Claim_HSE_grau_CMYK_D.eps">
            <a:extLst>
              <a:ext uri="{FF2B5EF4-FFF2-40B4-BE49-F238E27FC236}">
                <a16:creationId xmlns:a16="http://schemas.microsoft.com/office/drawing/2014/main" id="{2B7C3994-8D79-4A32-B573-29797C66E110}"/>
              </a:ext>
            </a:extLst>
          </p:cNvPr>
          <p:cNvPicPr>
            <a:picLocks noChangeAspect="1"/>
          </p:cNvPicPr>
          <p:nvPr/>
        </p:nvPicPr>
        <p:blipFill>
          <a:blip r:embed="rId2">
            <a:extLst>
              <a:ext uri="{28A0092B-C50C-407E-A947-70E740481C1C}">
                <a14:useLocalDpi xmlns:a14="http://schemas.microsoft.com/office/drawing/2010/main" val="0"/>
              </a:ext>
            </a:extLst>
          </a:blip>
          <a:srcRect t="-2" b="30695"/>
          <a:stretch>
            <a:fillRect/>
          </a:stretch>
        </p:blipFill>
        <p:spPr bwMode="auto">
          <a:xfrm>
            <a:off x="7586663" y="257175"/>
            <a:ext cx="131127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platzhalter 3"/>
          <p:cNvSpPr>
            <a:spLocks noGrp="1"/>
          </p:cNvSpPr>
          <p:nvPr>
            <p:ph type="body" sz="quarter" idx="17"/>
          </p:nvPr>
        </p:nvSpPr>
        <p:spPr>
          <a:xfrm>
            <a:off x="463549" y="1175567"/>
            <a:ext cx="6775389" cy="395818"/>
          </a:xfrm>
          <a:prstGeom prst="rect">
            <a:avLst/>
          </a:prstGeom>
        </p:spPr>
        <p:txBody>
          <a:bodyPr>
            <a:normAutofit/>
          </a:bodyPr>
          <a:lstStyle>
            <a:lvl1pPr>
              <a:defRPr sz="2200">
                <a:solidFill>
                  <a:srgbClr val="D7193C"/>
                </a:solidFill>
              </a:defRPr>
            </a:lvl1pPr>
          </a:lstStyle>
          <a:p>
            <a:pPr lvl="0"/>
            <a:r>
              <a:rPr lang="de-DE"/>
              <a:t>Mastertextformat bearbeiten</a:t>
            </a:r>
          </a:p>
        </p:txBody>
      </p:sp>
      <p:sp>
        <p:nvSpPr>
          <p:cNvPr id="13" name="Titelplatzhalter 1"/>
          <p:cNvSpPr>
            <a:spLocks noGrp="1"/>
          </p:cNvSpPr>
          <p:nvPr>
            <p:ph type="title"/>
          </p:nvPr>
        </p:nvSpPr>
        <p:spPr>
          <a:xfrm>
            <a:off x="457200" y="458081"/>
            <a:ext cx="6781800" cy="707304"/>
          </a:xfrm>
          <a:prstGeom prst="rect">
            <a:avLst/>
          </a:prstGeom>
          <a:noFill/>
        </p:spPr>
        <p:txBody>
          <a:bodyPr vert="horz" wrap="square" lIns="0" tIns="36000" rIns="91440" bIns="0" rtlCol="0" anchor="t">
            <a:spAutoFit/>
          </a:bodyPr>
          <a:lstStyle>
            <a:lvl1pPr>
              <a:lnSpc>
                <a:spcPct val="90000"/>
              </a:lnSpc>
              <a:defRPr/>
            </a:lvl1pPr>
          </a:lstStyle>
          <a:p>
            <a:r>
              <a:rPr lang="de-DE"/>
              <a:t>Mastertitelformat bearbeiten</a:t>
            </a:r>
            <a:endParaRPr lang="de-DE" dirty="0"/>
          </a:p>
        </p:txBody>
      </p:sp>
      <p:sp>
        <p:nvSpPr>
          <p:cNvPr id="36" name="Inhaltsplatzhalter 35"/>
          <p:cNvSpPr>
            <a:spLocks noGrp="1"/>
          </p:cNvSpPr>
          <p:nvPr>
            <p:ph sz="quarter" idx="21"/>
          </p:nvPr>
        </p:nvSpPr>
        <p:spPr>
          <a:xfrm>
            <a:off x="463550" y="1697566"/>
            <a:ext cx="6775450" cy="4741333"/>
          </a:xfrm>
        </p:spPr>
        <p:txBody>
          <a:bodyPr/>
          <a:lstStyle>
            <a:lvl1pPr>
              <a:defRPr sz="2200"/>
            </a:lvl1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9" name="Datumsplatzhalter 1">
            <a:extLst>
              <a:ext uri="{FF2B5EF4-FFF2-40B4-BE49-F238E27FC236}">
                <a16:creationId xmlns:a16="http://schemas.microsoft.com/office/drawing/2014/main" id="{78690DAA-B6D5-4B58-BADA-9DA331D9A417}"/>
              </a:ext>
            </a:extLst>
          </p:cNvPr>
          <p:cNvSpPr>
            <a:spLocks noGrp="1"/>
          </p:cNvSpPr>
          <p:nvPr>
            <p:ph type="dt" sz="half" idx="22"/>
          </p:nvPr>
        </p:nvSpPr>
        <p:spPr/>
        <p:txBody>
          <a:bodyPr/>
          <a:lstStyle>
            <a:lvl1pPr>
              <a:defRPr/>
            </a:lvl1pPr>
          </a:lstStyle>
          <a:p>
            <a:pPr>
              <a:defRPr/>
            </a:pPr>
            <a:r>
              <a:rPr lang="de-DE" altLang="de-DE"/>
              <a:t>28.05.2019</a:t>
            </a:r>
            <a:endParaRPr lang="hr-HR" altLang="de-DE"/>
          </a:p>
        </p:txBody>
      </p:sp>
      <p:sp>
        <p:nvSpPr>
          <p:cNvPr id="10" name="Fußzeilenplatzhalter 2">
            <a:extLst>
              <a:ext uri="{FF2B5EF4-FFF2-40B4-BE49-F238E27FC236}">
                <a16:creationId xmlns:a16="http://schemas.microsoft.com/office/drawing/2014/main" id="{BA1C5E5D-8006-46FA-8208-62DE1839915C}"/>
              </a:ext>
            </a:extLst>
          </p:cNvPr>
          <p:cNvSpPr>
            <a:spLocks noGrp="1"/>
          </p:cNvSpPr>
          <p:nvPr>
            <p:ph type="ftr" sz="quarter" idx="23"/>
          </p:nvPr>
        </p:nvSpPr>
        <p:spPr/>
        <p:txBody>
          <a:bodyPr/>
          <a:lstStyle>
            <a:lvl1pPr>
              <a:defRPr/>
            </a:lvl1pPr>
          </a:lstStyle>
          <a:p>
            <a:pPr>
              <a:defRPr/>
            </a:pPr>
            <a:r>
              <a:rPr lang="de-DE" altLang="de-DE"/>
              <a:t>IT-Kommunikation innerhalb des Unternehmens</a:t>
            </a:r>
          </a:p>
        </p:txBody>
      </p:sp>
      <p:sp>
        <p:nvSpPr>
          <p:cNvPr id="11" name="Foliennummernplatzhalter 4">
            <a:extLst>
              <a:ext uri="{FF2B5EF4-FFF2-40B4-BE49-F238E27FC236}">
                <a16:creationId xmlns:a16="http://schemas.microsoft.com/office/drawing/2014/main" id="{28E731E9-4875-41F2-8E7C-CE09A53FF851}"/>
              </a:ext>
            </a:extLst>
          </p:cNvPr>
          <p:cNvSpPr>
            <a:spLocks noGrp="1"/>
          </p:cNvSpPr>
          <p:nvPr>
            <p:ph type="sldNum" sz="quarter" idx="24"/>
          </p:nvPr>
        </p:nvSpPr>
        <p:spPr/>
        <p:txBody>
          <a:bodyPr/>
          <a:lstStyle>
            <a:lvl1pPr>
              <a:defRPr/>
            </a:lvl1pPr>
          </a:lstStyle>
          <a:p>
            <a:fld id="{F846377B-F563-4071-BF06-49AEC7E395EC}" type="slidenum">
              <a:rPr lang="de-DE" altLang="de-DE"/>
              <a:pPr/>
              <a:t>‹#›</a:t>
            </a:fld>
            <a:endParaRPr lang="de-DE" altLang="de-DE"/>
          </a:p>
        </p:txBody>
      </p:sp>
    </p:spTree>
    <p:extLst>
      <p:ext uri="{BB962C8B-B14F-4D97-AF65-F5344CB8AC3E}">
        <p14:creationId xmlns:p14="http://schemas.microsoft.com/office/powerpoint/2010/main" val="2521994160"/>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_Text-/Bild">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3A91F400-A42B-4C9B-AF18-AF5EC8A8FBA8}"/>
              </a:ext>
            </a:extLst>
          </p:cNvPr>
          <p:cNvSpPr/>
          <p:nvPr/>
        </p:nvSpPr>
        <p:spPr>
          <a:xfrm>
            <a:off x="7412038" y="6646863"/>
            <a:ext cx="1730375" cy="211137"/>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7" name="Rechteck 6">
            <a:extLst>
              <a:ext uri="{FF2B5EF4-FFF2-40B4-BE49-F238E27FC236}">
                <a16:creationId xmlns:a16="http://schemas.microsoft.com/office/drawing/2014/main" id="{269C7475-F55A-4BF0-8200-41509049CC54}"/>
              </a:ext>
            </a:extLst>
          </p:cNvPr>
          <p:cNvSpPr/>
          <p:nvPr/>
        </p:nvSpPr>
        <p:spPr>
          <a:xfrm>
            <a:off x="8966200" y="0"/>
            <a:ext cx="177800" cy="6799263"/>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8" name="Rechteck 7">
            <a:extLst>
              <a:ext uri="{FF2B5EF4-FFF2-40B4-BE49-F238E27FC236}">
                <a16:creationId xmlns:a16="http://schemas.microsoft.com/office/drawing/2014/main" id="{5E9BCE5A-22A1-447A-8ED3-6FE0BC2FEEAD}"/>
              </a:ext>
            </a:extLst>
          </p:cNvPr>
          <p:cNvSpPr/>
          <p:nvPr/>
        </p:nvSpPr>
        <p:spPr>
          <a:xfrm>
            <a:off x="7412038" y="0"/>
            <a:ext cx="1731962" cy="771525"/>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pic>
        <p:nvPicPr>
          <p:cNvPr id="9" name="Bild 10" descr="Claim_HSE_grau_CMYK_D.eps">
            <a:extLst>
              <a:ext uri="{FF2B5EF4-FFF2-40B4-BE49-F238E27FC236}">
                <a16:creationId xmlns:a16="http://schemas.microsoft.com/office/drawing/2014/main" id="{D1A6F393-ED96-4131-B2D2-D4D82C835F85}"/>
              </a:ext>
            </a:extLst>
          </p:cNvPr>
          <p:cNvPicPr>
            <a:picLocks noChangeAspect="1"/>
          </p:cNvPicPr>
          <p:nvPr/>
        </p:nvPicPr>
        <p:blipFill>
          <a:blip r:embed="rId2">
            <a:extLst>
              <a:ext uri="{28A0092B-C50C-407E-A947-70E740481C1C}">
                <a14:useLocalDpi xmlns:a14="http://schemas.microsoft.com/office/drawing/2010/main" val="0"/>
              </a:ext>
            </a:extLst>
          </a:blip>
          <a:srcRect t="-2" b="30695"/>
          <a:stretch>
            <a:fillRect/>
          </a:stretch>
        </p:blipFill>
        <p:spPr bwMode="auto">
          <a:xfrm>
            <a:off x="7586663" y="257175"/>
            <a:ext cx="131127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Bildplatzhalter 20"/>
          <p:cNvSpPr>
            <a:spLocks noGrp="1"/>
          </p:cNvSpPr>
          <p:nvPr>
            <p:ph type="pic" sz="quarter" idx="13"/>
          </p:nvPr>
        </p:nvSpPr>
        <p:spPr>
          <a:xfrm>
            <a:off x="7413626" y="771706"/>
            <a:ext cx="1550318" cy="5906294"/>
          </a:xfrm>
          <a:prstGeom prst="rect">
            <a:avLst/>
          </a:prstGeom>
          <a:ln>
            <a:noFill/>
          </a:ln>
          <a:effectLst/>
        </p:spPr>
        <p:txBody>
          <a:bodyPr rtlCol="0">
            <a:normAutofit/>
          </a:bodyPr>
          <a:lstStyle/>
          <a:p>
            <a:pPr lvl="0"/>
            <a:r>
              <a:rPr lang="de-DE" noProof="0"/>
              <a:t>Bild durch Klicken auf Symbol hinzufügen</a:t>
            </a:r>
            <a:endParaRPr lang="de-DE" noProof="0" dirty="0"/>
          </a:p>
        </p:txBody>
      </p:sp>
      <p:sp>
        <p:nvSpPr>
          <p:cNvPr id="4" name="Textplatzhalter 3"/>
          <p:cNvSpPr>
            <a:spLocks noGrp="1"/>
          </p:cNvSpPr>
          <p:nvPr>
            <p:ph type="body" sz="quarter" idx="17"/>
          </p:nvPr>
        </p:nvSpPr>
        <p:spPr>
          <a:xfrm>
            <a:off x="463549" y="1175567"/>
            <a:ext cx="6775389" cy="395818"/>
          </a:xfrm>
          <a:prstGeom prst="rect">
            <a:avLst/>
          </a:prstGeom>
        </p:spPr>
        <p:txBody>
          <a:bodyPr/>
          <a:lstStyle>
            <a:lvl1pPr>
              <a:defRPr>
                <a:solidFill>
                  <a:srgbClr val="D7193C"/>
                </a:solidFill>
              </a:defRPr>
            </a:lvl1pPr>
          </a:lstStyle>
          <a:p>
            <a:pPr lvl="0"/>
            <a:r>
              <a:rPr lang="de-DE"/>
              <a:t>Mastertextformat bearbeiten</a:t>
            </a:r>
          </a:p>
        </p:txBody>
      </p:sp>
      <p:sp>
        <p:nvSpPr>
          <p:cNvPr id="13" name="Titelplatzhalter 1"/>
          <p:cNvSpPr>
            <a:spLocks noGrp="1"/>
          </p:cNvSpPr>
          <p:nvPr>
            <p:ph type="title"/>
          </p:nvPr>
        </p:nvSpPr>
        <p:spPr>
          <a:xfrm>
            <a:off x="457200" y="458081"/>
            <a:ext cx="6781800" cy="707304"/>
          </a:xfrm>
          <a:prstGeom prst="rect">
            <a:avLst/>
          </a:prstGeom>
          <a:noFill/>
        </p:spPr>
        <p:txBody>
          <a:bodyPr vert="horz" wrap="square" lIns="0" tIns="36000" rIns="91440" bIns="0" rtlCol="0" anchor="t">
            <a:spAutoFit/>
          </a:bodyPr>
          <a:lstStyle>
            <a:lvl1pPr>
              <a:lnSpc>
                <a:spcPct val="90000"/>
              </a:lnSpc>
              <a:defRPr/>
            </a:lvl1pPr>
          </a:lstStyle>
          <a:p>
            <a:r>
              <a:rPr lang="de-DE"/>
              <a:t>Mastertitelformat bearbeiten</a:t>
            </a:r>
            <a:endParaRPr lang="de-DE" dirty="0"/>
          </a:p>
        </p:txBody>
      </p:sp>
      <p:sp>
        <p:nvSpPr>
          <p:cNvPr id="36" name="Inhaltsplatzhalter 35"/>
          <p:cNvSpPr>
            <a:spLocks noGrp="1"/>
          </p:cNvSpPr>
          <p:nvPr>
            <p:ph sz="quarter" idx="21"/>
          </p:nvPr>
        </p:nvSpPr>
        <p:spPr>
          <a:xfrm>
            <a:off x="463550" y="1697566"/>
            <a:ext cx="6775450" cy="474133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10" name="Datumsplatzhalter 1">
            <a:extLst>
              <a:ext uri="{FF2B5EF4-FFF2-40B4-BE49-F238E27FC236}">
                <a16:creationId xmlns:a16="http://schemas.microsoft.com/office/drawing/2014/main" id="{64C2B8A8-CC70-42EE-9C9D-1E426E5EAB99}"/>
              </a:ext>
            </a:extLst>
          </p:cNvPr>
          <p:cNvSpPr>
            <a:spLocks noGrp="1"/>
          </p:cNvSpPr>
          <p:nvPr>
            <p:ph type="dt" sz="half" idx="22"/>
          </p:nvPr>
        </p:nvSpPr>
        <p:spPr/>
        <p:txBody>
          <a:bodyPr/>
          <a:lstStyle>
            <a:lvl1pPr>
              <a:defRPr/>
            </a:lvl1pPr>
          </a:lstStyle>
          <a:p>
            <a:pPr>
              <a:defRPr/>
            </a:pPr>
            <a:r>
              <a:rPr lang="de-DE" altLang="de-DE"/>
              <a:t>28.05.2019</a:t>
            </a:r>
            <a:endParaRPr lang="hr-HR" altLang="de-DE"/>
          </a:p>
        </p:txBody>
      </p:sp>
      <p:sp>
        <p:nvSpPr>
          <p:cNvPr id="11" name="Fußzeilenplatzhalter 2">
            <a:extLst>
              <a:ext uri="{FF2B5EF4-FFF2-40B4-BE49-F238E27FC236}">
                <a16:creationId xmlns:a16="http://schemas.microsoft.com/office/drawing/2014/main" id="{21FD358C-1F6B-4E18-8AF4-BD0F2E2A8339}"/>
              </a:ext>
            </a:extLst>
          </p:cNvPr>
          <p:cNvSpPr>
            <a:spLocks noGrp="1"/>
          </p:cNvSpPr>
          <p:nvPr>
            <p:ph type="ftr" sz="quarter" idx="23"/>
          </p:nvPr>
        </p:nvSpPr>
        <p:spPr/>
        <p:txBody>
          <a:bodyPr/>
          <a:lstStyle>
            <a:lvl1pPr>
              <a:defRPr/>
            </a:lvl1pPr>
          </a:lstStyle>
          <a:p>
            <a:pPr>
              <a:defRPr/>
            </a:pPr>
            <a:r>
              <a:rPr lang="de-DE" altLang="de-DE"/>
              <a:t>IT-Kommunikation innerhalb des Unternehmens</a:t>
            </a:r>
          </a:p>
        </p:txBody>
      </p:sp>
      <p:sp>
        <p:nvSpPr>
          <p:cNvPr id="14" name="Foliennummernplatzhalter 4">
            <a:extLst>
              <a:ext uri="{FF2B5EF4-FFF2-40B4-BE49-F238E27FC236}">
                <a16:creationId xmlns:a16="http://schemas.microsoft.com/office/drawing/2014/main" id="{BCD8D3BC-4873-472D-8744-EBE250D8F3C7}"/>
              </a:ext>
            </a:extLst>
          </p:cNvPr>
          <p:cNvSpPr>
            <a:spLocks noGrp="1"/>
          </p:cNvSpPr>
          <p:nvPr>
            <p:ph type="sldNum" sz="quarter" idx="24"/>
          </p:nvPr>
        </p:nvSpPr>
        <p:spPr/>
        <p:txBody>
          <a:bodyPr/>
          <a:lstStyle>
            <a:lvl1pPr>
              <a:defRPr/>
            </a:lvl1pPr>
          </a:lstStyle>
          <a:p>
            <a:fld id="{C30ACCEC-F974-4993-9200-A8CAF5C60A35}" type="slidenum">
              <a:rPr lang="de-DE" altLang="de-DE"/>
              <a:pPr/>
              <a:t>‹#›</a:t>
            </a:fld>
            <a:endParaRPr lang="de-DE" altLang="de-DE"/>
          </a:p>
        </p:txBody>
      </p:sp>
    </p:spTree>
    <p:extLst>
      <p:ext uri="{BB962C8B-B14F-4D97-AF65-F5344CB8AC3E}">
        <p14:creationId xmlns:p14="http://schemas.microsoft.com/office/powerpoint/2010/main" val="3239499955"/>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_Bildvorlage">
    <p:spTree>
      <p:nvGrpSpPr>
        <p:cNvPr id="1" name=""/>
        <p:cNvGrpSpPr/>
        <p:nvPr/>
      </p:nvGrpSpPr>
      <p:grpSpPr>
        <a:xfrm>
          <a:off x="0" y="0"/>
          <a:ext cx="0" cy="0"/>
          <a:chOff x="0" y="0"/>
          <a:chExt cx="0" cy="0"/>
        </a:xfrm>
      </p:grpSpPr>
      <p:sp>
        <p:nvSpPr>
          <p:cNvPr id="11" name="Rechteck 10">
            <a:extLst>
              <a:ext uri="{FF2B5EF4-FFF2-40B4-BE49-F238E27FC236}">
                <a16:creationId xmlns:a16="http://schemas.microsoft.com/office/drawing/2014/main" id="{1E22A784-FC37-4C24-BE3B-9D7C509A992F}"/>
              </a:ext>
            </a:extLst>
          </p:cNvPr>
          <p:cNvSpPr/>
          <p:nvPr/>
        </p:nvSpPr>
        <p:spPr>
          <a:xfrm>
            <a:off x="7412038" y="6646863"/>
            <a:ext cx="1730375" cy="211137"/>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12" name="Rechteck 11">
            <a:extLst>
              <a:ext uri="{FF2B5EF4-FFF2-40B4-BE49-F238E27FC236}">
                <a16:creationId xmlns:a16="http://schemas.microsoft.com/office/drawing/2014/main" id="{3E8BB8DA-FC5C-4464-BF25-C70D24D92982}"/>
              </a:ext>
            </a:extLst>
          </p:cNvPr>
          <p:cNvSpPr/>
          <p:nvPr/>
        </p:nvSpPr>
        <p:spPr>
          <a:xfrm>
            <a:off x="8966200" y="0"/>
            <a:ext cx="177800" cy="6799263"/>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13" name="Rechteck 12">
            <a:extLst>
              <a:ext uri="{FF2B5EF4-FFF2-40B4-BE49-F238E27FC236}">
                <a16:creationId xmlns:a16="http://schemas.microsoft.com/office/drawing/2014/main" id="{39D4D661-7B23-4BEB-A922-45824A62852C}"/>
              </a:ext>
            </a:extLst>
          </p:cNvPr>
          <p:cNvSpPr/>
          <p:nvPr/>
        </p:nvSpPr>
        <p:spPr>
          <a:xfrm>
            <a:off x="7412038" y="0"/>
            <a:ext cx="1731962" cy="771525"/>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pic>
        <p:nvPicPr>
          <p:cNvPr id="15" name="Bild 10" descr="Claim_HSE_grau_CMYK_D.eps">
            <a:extLst>
              <a:ext uri="{FF2B5EF4-FFF2-40B4-BE49-F238E27FC236}">
                <a16:creationId xmlns:a16="http://schemas.microsoft.com/office/drawing/2014/main" id="{97B4825F-2450-477E-A011-A42BC8D855E1}"/>
              </a:ext>
            </a:extLst>
          </p:cNvPr>
          <p:cNvPicPr>
            <a:picLocks noChangeAspect="1"/>
          </p:cNvPicPr>
          <p:nvPr/>
        </p:nvPicPr>
        <p:blipFill>
          <a:blip r:embed="rId2">
            <a:extLst>
              <a:ext uri="{28A0092B-C50C-407E-A947-70E740481C1C}">
                <a14:useLocalDpi xmlns:a14="http://schemas.microsoft.com/office/drawing/2010/main" val="0"/>
              </a:ext>
            </a:extLst>
          </a:blip>
          <a:srcRect t="-2" b="30695"/>
          <a:stretch>
            <a:fillRect/>
          </a:stretch>
        </p:blipFill>
        <p:spPr bwMode="auto">
          <a:xfrm>
            <a:off x="7586663" y="257175"/>
            <a:ext cx="131127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platzhalter 2"/>
          <p:cNvSpPr>
            <a:spLocks noGrp="1"/>
          </p:cNvSpPr>
          <p:nvPr>
            <p:ph idx="1"/>
          </p:nvPr>
        </p:nvSpPr>
        <p:spPr>
          <a:xfrm>
            <a:off x="464104" y="1670050"/>
            <a:ext cx="8258761" cy="522005"/>
          </a:xfrm>
          <a:prstGeom prst="rect">
            <a:avLst/>
          </a:prstGeom>
        </p:spPr>
        <p:txBody>
          <a:bodyPr tIns="45720" rtlCol="0">
            <a:normAutofit/>
          </a:bodyPr>
          <a:lstStyle>
            <a:lvl1pPr marL="0" indent="0">
              <a:buNone/>
              <a:defRPr/>
            </a:lvl1pPr>
            <a:lvl2pPr>
              <a:defRPr lang="de-DE" sz="2000" kern="1200" dirty="0" smtClean="0">
                <a:solidFill>
                  <a:srgbClr val="002D58"/>
                </a:solidFill>
                <a:latin typeface="+mn-lt"/>
                <a:ea typeface="+mn-ea"/>
                <a:cs typeface="+mn-cs"/>
              </a:defRPr>
            </a:lvl2pPr>
          </a:lstStyle>
          <a:p>
            <a:pPr lvl="0"/>
            <a:r>
              <a:rPr lang="de-DE"/>
              <a:t>Mastertextformat bearbeiten</a:t>
            </a:r>
          </a:p>
        </p:txBody>
      </p:sp>
      <p:sp>
        <p:nvSpPr>
          <p:cNvPr id="16" name="Bildplatzhalter 20"/>
          <p:cNvSpPr>
            <a:spLocks noGrp="1"/>
          </p:cNvSpPr>
          <p:nvPr>
            <p:ph type="pic" sz="quarter" idx="13"/>
          </p:nvPr>
        </p:nvSpPr>
        <p:spPr>
          <a:xfrm>
            <a:off x="6075139" y="2208404"/>
            <a:ext cx="2647726" cy="3436250"/>
          </a:xfrm>
          <a:prstGeom prst="rect">
            <a:avLst/>
          </a:prstGeom>
          <a:ln>
            <a:noFill/>
          </a:ln>
          <a:effectLst/>
        </p:spPr>
        <p:txBody>
          <a:bodyPr rtlCol="0">
            <a:normAutofit/>
          </a:bodyPr>
          <a:lstStyle/>
          <a:p>
            <a:pPr lvl="0"/>
            <a:r>
              <a:rPr lang="de-DE" noProof="0"/>
              <a:t>Bild durch Klicken auf Symbol hinzufügen</a:t>
            </a:r>
            <a:endParaRPr lang="de-DE" noProof="0" dirty="0"/>
          </a:p>
        </p:txBody>
      </p:sp>
      <p:sp>
        <p:nvSpPr>
          <p:cNvPr id="17" name="Bildplatzhalter 20"/>
          <p:cNvSpPr>
            <a:spLocks noGrp="1"/>
          </p:cNvSpPr>
          <p:nvPr>
            <p:ph type="pic" sz="quarter" idx="18"/>
          </p:nvPr>
        </p:nvSpPr>
        <p:spPr>
          <a:xfrm>
            <a:off x="3275856" y="2208404"/>
            <a:ext cx="2647726" cy="3436250"/>
          </a:xfrm>
          <a:prstGeom prst="rect">
            <a:avLst/>
          </a:prstGeom>
          <a:ln>
            <a:noFill/>
          </a:ln>
          <a:effectLst/>
        </p:spPr>
        <p:txBody>
          <a:bodyPr rtlCol="0">
            <a:normAutofit/>
          </a:bodyPr>
          <a:lstStyle/>
          <a:p>
            <a:pPr lvl="0"/>
            <a:r>
              <a:rPr lang="de-DE" noProof="0"/>
              <a:t>Bild durch Klicken auf Symbol hinzufügen</a:t>
            </a:r>
            <a:endParaRPr lang="de-DE" noProof="0" dirty="0"/>
          </a:p>
        </p:txBody>
      </p:sp>
      <p:sp>
        <p:nvSpPr>
          <p:cNvPr id="18" name="Bildplatzhalter 20"/>
          <p:cNvSpPr>
            <a:spLocks noGrp="1"/>
          </p:cNvSpPr>
          <p:nvPr>
            <p:ph type="pic" sz="quarter" idx="19"/>
          </p:nvPr>
        </p:nvSpPr>
        <p:spPr>
          <a:xfrm>
            <a:off x="467544" y="2208404"/>
            <a:ext cx="2647726" cy="3436250"/>
          </a:xfrm>
          <a:prstGeom prst="rect">
            <a:avLst/>
          </a:prstGeom>
          <a:ln>
            <a:noFill/>
          </a:ln>
          <a:effectLst/>
        </p:spPr>
        <p:txBody>
          <a:bodyPr rtlCol="0">
            <a:normAutofit/>
          </a:bodyPr>
          <a:lstStyle/>
          <a:p>
            <a:pPr lvl="0"/>
            <a:r>
              <a:rPr lang="de-DE" noProof="0"/>
              <a:t>Bild durch Klicken auf Symbol hinzufügen</a:t>
            </a:r>
            <a:endParaRPr lang="de-DE" noProof="0" dirty="0"/>
          </a:p>
        </p:txBody>
      </p:sp>
      <p:sp>
        <p:nvSpPr>
          <p:cNvPr id="19" name="Textplatzhalter 2"/>
          <p:cNvSpPr>
            <a:spLocks noGrp="1"/>
          </p:cNvSpPr>
          <p:nvPr>
            <p:ph idx="20"/>
          </p:nvPr>
        </p:nvSpPr>
        <p:spPr>
          <a:xfrm>
            <a:off x="464105" y="5646992"/>
            <a:ext cx="2651166" cy="199140"/>
          </a:xfrm>
          <a:prstGeom prst="rect">
            <a:avLst/>
          </a:prstGeom>
        </p:spPr>
        <p:txBody>
          <a:bodyPr tIns="45720" rtlCol="0">
            <a:noAutofit/>
          </a:bodyPr>
          <a:lstStyle>
            <a:lvl1pPr marL="0" indent="0">
              <a:buNone/>
              <a:defRPr sz="1200"/>
            </a:lvl1pPr>
            <a:lvl2pPr>
              <a:defRPr lang="de-DE" sz="2000" kern="1200" dirty="0" smtClean="0">
                <a:solidFill>
                  <a:srgbClr val="002D58"/>
                </a:solidFill>
                <a:latin typeface="+mn-lt"/>
                <a:ea typeface="+mn-ea"/>
                <a:cs typeface="+mn-cs"/>
              </a:defRPr>
            </a:lvl2pPr>
          </a:lstStyle>
          <a:p>
            <a:pPr lvl="0"/>
            <a:r>
              <a:rPr lang="de-DE"/>
              <a:t>Mastertextformat bearbeiten</a:t>
            </a:r>
          </a:p>
        </p:txBody>
      </p:sp>
      <p:sp>
        <p:nvSpPr>
          <p:cNvPr id="22" name="Textplatzhalter 2"/>
          <p:cNvSpPr>
            <a:spLocks noGrp="1"/>
          </p:cNvSpPr>
          <p:nvPr>
            <p:ph idx="21"/>
          </p:nvPr>
        </p:nvSpPr>
        <p:spPr>
          <a:xfrm>
            <a:off x="3283226" y="5646992"/>
            <a:ext cx="2651166" cy="199140"/>
          </a:xfrm>
          <a:prstGeom prst="rect">
            <a:avLst/>
          </a:prstGeom>
        </p:spPr>
        <p:txBody>
          <a:bodyPr tIns="45720" rtlCol="0">
            <a:noAutofit/>
          </a:bodyPr>
          <a:lstStyle>
            <a:lvl1pPr marL="0" indent="0">
              <a:buNone/>
              <a:defRPr sz="1200"/>
            </a:lvl1pPr>
            <a:lvl2pPr>
              <a:defRPr lang="de-DE" sz="2000" kern="1200" dirty="0" smtClean="0">
                <a:solidFill>
                  <a:srgbClr val="002D58"/>
                </a:solidFill>
                <a:latin typeface="+mn-lt"/>
                <a:ea typeface="+mn-ea"/>
                <a:cs typeface="+mn-cs"/>
              </a:defRPr>
            </a:lvl2pPr>
          </a:lstStyle>
          <a:p>
            <a:pPr lvl="0"/>
            <a:r>
              <a:rPr lang="de-DE"/>
              <a:t>Mastertextformat bearbeiten</a:t>
            </a:r>
          </a:p>
        </p:txBody>
      </p:sp>
      <p:sp>
        <p:nvSpPr>
          <p:cNvPr id="27" name="Textplatzhalter 2"/>
          <p:cNvSpPr>
            <a:spLocks noGrp="1"/>
          </p:cNvSpPr>
          <p:nvPr>
            <p:ph idx="22"/>
          </p:nvPr>
        </p:nvSpPr>
        <p:spPr>
          <a:xfrm>
            <a:off x="6084168" y="5646992"/>
            <a:ext cx="2651166" cy="199140"/>
          </a:xfrm>
          <a:prstGeom prst="rect">
            <a:avLst/>
          </a:prstGeom>
        </p:spPr>
        <p:txBody>
          <a:bodyPr tIns="45720" rtlCol="0">
            <a:noAutofit/>
          </a:bodyPr>
          <a:lstStyle>
            <a:lvl1pPr marL="0" indent="0">
              <a:buNone/>
              <a:defRPr sz="1200"/>
            </a:lvl1pPr>
            <a:lvl2pPr>
              <a:defRPr lang="de-DE" sz="2000" kern="1200" dirty="0" smtClean="0">
                <a:solidFill>
                  <a:srgbClr val="002D58"/>
                </a:solidFill>
                <a:latin typeface="+mn-lt"/>
                <a:ea typeface="+mn-ea"/>
                <a:cs typeface="+mn-cs"/>
              </a:defRPr>
            </a:lvl2pPr>
          </a:lstStyle>
          <a:p>
            <a:pPr lvl="0"/>
            <a:r>
              <a:rPr lang="de-DE"/>
              <a:t>Mastertextformat bearbeiten</a:t>
            </a:r>
          </a:p>
        </p:txBody>
      </p:sp>
      <p:sp>
        <p:nvSpPr>
          <p:cNvPr id="32" name="Textplatzhalter 3"/>
          <p:cNvSpPr>
            <a:spLocks noGrp="1"/>
          </p:cNvSpPr>
          <p:nvPr>
            <p:ph type="body" sz="quarter" idx="17"/>
          </p:nvPr>
        </p:nvSpPr>
        <p:spPr>
          <a:xfrm>
            <a:off x="463549" y="1175567"/>
            <a:ext cx="6775389" cy="395818"/>
          </a:xfrm>
          <a:prstGeom prst="rect">
            <a:avLst/>
          </a:prstGeom>
        </p:spPr>
        <p:txBody>
          <a:bodyPr/>
          <a:lstStyle>
            <a:lvl1pPr>
              <a:defRPr>
                <a:solidFill>
                  <a:srgbClr val="D7193C"/>
                </a:solidFill>
              </a:defRPr>
            </a:lvl1pPr>
          </a:lstStyle>
          <a:p>
            <a:pPr lvl="0"/>
            <a:r>
              <a:rPr lang="de-DE"/>
              <a:t>Mastertextformat bearbeiten</a:t>
            </a:r>
          </a:p>
        </p:txBody>
      </p:sp>
      <p:sp>
        <p:nvSpPr>
          <p:cNvPr id="33" name="Titelplatzhalter 1"/>
          <p:cNvSpPr>
            <a:spLocks noGrp="1"/>
          </p:cNvSpPr>
          <p:nvPr>
            <p:ph type="title"/>
          </p:nvPr>
        </p:nvSpPr>
        <p:spPr>
          <a:xfrm>
            <a:off x="457200" y="458081"/>
            <a:ext cx="6781800" cy="707304"/>
          </a:xfrm>
          <a:prstGeom prst="rect">
            <a:avLst/>
          </a:prstGeom>
          <a:noFill/>
        </p:spPr>
        <p:txBody>
          <a:bodyPr vert="horz" wrap="square" lIns="0" tIns="36000" rIns="91440" bIns="0" rtlCol="0" anchor="t">
            <a:spAutoFit/>
          </a:bodyPr>
          <a:lstStyle>
            <a:lvl1pPr>
              <a:lnSpc>
                <a:spcPct val="90000"/>
              </a:lnSpc>
              <a:defRPr/>
            </a:lvl1pPr>
          </a:lstStyle>
          <a:p>
            <a:r>
              <a:rPr lang="de-DE"/>
              <a:t>Mastertitelformat bearbeiten</a:t>
            </a:r>
            <a:endParaRPr lang="de-DE" dirty="0"/>
          </a:p>
        </p:txBody>
      </p:sp>
      <p:sp>
        <p:nvSpPr>
          <p:cNvPr id="20" name="Datumsplatzhalter 1">
            <a:extLst>
              <a:ext uri="{FF2B5EF4-FFF2-40B4-BE49-F238E27FC236}">
                <a16:creationId xmlns:a16="http://schemas.microsoft.com/office/drawing/2014/main" id="{758EC829-BF34-4D4F-9E3E-B8B7D9FB2172}"/>
              </a:ext>
            </a:extLst>
          </p:cNvPr>
          <p:cNvSpPr>
            <a:spLocks noGrp="1"/>
          </p:cNvSpPr>
          <p:nvPr>
            <p:ph type="dt" sz="half" idx="23"/>
          </p:nvPr>
        </p:nvSpPr>
        <p:spPr/>
        <p:txBody>
          <a:bodyPr/>
          <a:lstStyle>
            <a:lvl1pPr>
              <a:defRPr/>
            </a:lvl1pPr>
          </a:lstStyle>
          <a:p>
            <a:pPr>
              <a:defRPr/>
            </a:pPr>
            <a:r>
              <a:rPr lang="de-DE" altLang="de-DE"/>
              <a:t>28.05.2019</a:t>
            </a:r>
            <a:endParaRPr lang="hr-HR" altLang="de-DE"/>
          </a:p>
        </p:txBody>
      </p:sp>
      <p:sp>
        <p:nvSpPr>
          <p:cNvPr id="21" name="Fußzeilenplatzhalter 2">
            <a:extLst>
              <a:ext uri="{FF2B5EF4-FFF2-40B4-BE49-F238E27FC236}">
                <a16:creationId xmlns:a16="http://schemas.microsoft.com/office/drawing/2014/main" id="{C41ADC53-C979-4D8D-A14B-A9ECA811E8CC}"/>
              </a:ext>
            </a:extLst>
          </p:cNvPr>
          <p:cNvSpPr>
            <a:spLocks noGrp="1"/>
          </p:cNvSpPr>
          <p:nvPr>
            <p:ph type="ftr" sz="quarter" idx="24"/>
          </p:nvPr>
        </p:nvSpPr>
        <p:spPr/>
        <p:txBody>
          <a:bodyPr/>
          <a:lstStyle>
            <a:lvl1pPr>
              <a:defRPr/>
            </a:lvl1pPr>
          </a:lstStyle>
          <a:p>
            <a:pPr>
              <a:defRPr/>
            </a:pPr>
            <a:r>
              <a:rPr lang="de-DE" altLang="de-DE"/>
              <a:t>IT-Kommunikation innerhalb des Unternehmens</a:t>
            </a:r>
          </a:p>
        </p:txBody>
      </p:sp>
      <p:sp>
        <p:nvSpPr>
          <p:cNvPr id="23" name="Foliennummernplatzhalter 4">
            <a:extLst>
              <a:ext uri="{FF2B5EF4-FFF2-40B4-BE49-F238E27FC236}">
                <a16:creationId xmlns:a16="http://schemas.microsoft.com/office/drawing/2014/main" id="{DCE1BA20-620F-4EC5-85A4-8CFB0D701BAD}"/>
              </a:ext>
            </a:extLst>
          </p:cNvPr>
          <p:cNvSpPr>
            <a:spLocks noGrp="1"/>
          </p:cNvSpPr>
          <p:nvPr>
            <p:ph type="sldNum" sz="quarter" idx="25"/>
          </p:nvPr>
        </p:nvSpPr>
        <p:spPr/>
        <p:txBody>
          <a:bodyPr/>
          <a:lstStyle>
            <a:lvl1pPr>
              <a:defRPr/>
            </a:lvl1pPr>
          </a:lstStyle>
          <a:p>
            <a:fld id="{5D902327-1687-425B-8F73-4B0A31C9E854}" type="slidenum">
              <a:rPr lang="de-DE" altLang="de-DE"/>
              <a:pPr/>
              <a:t>‹#›</a:t>
            </a:fld>
            <a:endParaRPr lang="de-DE" altLang="de-DE"/>
          </a:p>
        </p:txBody>
      </p:sp>
    </p:spTree>
    <p:extLst>
      <p:ext uri="{BB962C8B-B14F-4D97-AF65-F5344CB8AC3E}">
        <p14:creationId xmlns:p14="http://schemas.microsoft.com/office/powerpoint/2010/main" val="3685884680"/>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_ rotes Textfeld vor Bild">
    <p:spTree>
      <p:nvGrpSpPr>
        <p:cNvPr id="1" name=""/>
        <p:cNvGrpSpPr/>
        <p:nvPr/>
      </p:nvGrpSpPr>
      <p:grpSpPr>
        <a:xfrm>
          <a:off x="0" y="0"/>
          <a:ext cx="0" cy="0"/>
          <a:chOff x="0" y="0"/>
          <a:chExt cx="0" cy="0"/>
        </a:xfrm>
      </p:grpSpPr>
      <p:grpSp>
        <p:nvGrpSpPr>
          <p:cNvPr id="7" name="Gruppierung 7">
            <a:extLst>
              <a:ext uri="{FF2B5EF4-FFF2-40B4-BE49-F238E27FC236}">
                <a16:creationId xmlns:a16="http://schemas.microsoft.com/office/drawing/2014/main" id="{30A5C349-BBD2-4488-9DE4-19CA2EF2AC0A}"/>
              </a:ext>
            </a:extLst>
          </p:cNvPr>
          <p:cNvGrpSpPr>
            <a:grpSpLocks/>
          </p:cNvGrpSpPr>
          <p:nvPr/>
        </p:nvGrpSpPr>
        <p:grpSpPr bwMode="auto">
          <a:xfrm>
            <a:off x="7412038" y="0"/>
            <a:ext cx="1731962" cy="6858000"/>
            <a:chOff x="7411539" y="0"/>
            <a:chExt cx="1732461" cy="6858000"/>
          </a:xfrm>
        </p:grpSpPr>
        <p:sp>
          <p:nvSpPr>
            <p:cNvPr id="8" name="Rechteck 7">
              <a:extLst>
                <a:ext uri="{FF2B5EF4-FFF2-40B4-BE49-F238E27FC236}">
                  <a16:creationId xmlns:a16="http://schemas.microsoft.com/office/drawing/2014/main" id="{176BECBE-E18F-4E1F-A627-94A96DFC54F0}"/>
                </a:ext>
              </a:extLst>
            </p:cNvPr>
            <p:cNvSpPr>
              <a:spLocks/>
            </p:cNvSpPr>
            <p:nvPr/>
          </p:nvSpPr>
          <p:spPr>
            <a:xfrm>
              <a:off x="7411539" y="6646863"/>
              <a:ext cx="1730874" cy="211137"/>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9" name="Rechteck 8">
              <a:extLst>
                <a:ext uri="{FF2B5EF4-FFF2-40B4-BE49-F238E27FC236}">
                  <a16:creationId xmlns:a16="http://schemas.microsoft.com/office/drawing/2014/main" id="{2F789C42-EB55-4A45-B63A-1058AF8C6CAB}"/>
                </a:ext>
              </a:extLst>
            </p:cNvPr>
            <p:cNvSpPr/>
            <p:nvPr/>
          </p:nvSpPr>
          <p:spPr>
            <a:xfrm>
              <a:off x="8966149" y="0"/>
              <a:ext cx="177851" cy="6799263"/>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10" name="Rechteck 9">
              <a:extLst>
                <a:ext uri="{FF2B5EF4-FFF2-40B4-BE49-F238E27FC236}">
                  <a16:creationId xmlns:a16="http://schemas.microsoft.com/office/drawing/2014/main" id="{6B82D4E9-630F-4479-A276-B0828A5AA416}"/>
                </a:ext>
              </a:extLst>
            </p:cNvPr>
            <p:cNvSpPr/>
            <p:nvPr/>
          </p:nvSpPr>
          <p:spPr>
            <a:xfrm>
              <a:off x="7411539" y="0"/>
              <a:ext cx="1732461" cy="771525"/>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pic>
          <p:nvPicPr>
            <p:cNvPr id="12" name="Bild 11" descr="Claim_HSE_grau_CMYK_D.eps">
              <a:extLst>
                <a:ext uri="{FF2B5EF4-FFF2-40B4-BE49-F238E27FC236}">
                  <a16:creationId xmlns:a16="http://schemas.microsoft.com/office/drawing/2014/main" id="{0A0EA6C2-7D85-4AFC-A287-C6B275D2F863}"/>
                </a:ext>
              </a:extLst>
            </p:cNvPr>
            <p:cNvPicPr>
              <a:picLocks noChangeAspect="1"/>
            </p:cNvPicPr>
            <p:nvPr/>
          </p:nvPicPr>
          <p:blipFill>
            <a:blip r:embed="rId2">
              <a:extLst>
                <a:ext uri="{28A0092B-C50C-407E-A947-70E740481C1C}">
                  <a14:useLocalDpi xmlns:a14="http://schemas.microsoft.com/office/drawing/2010/main" val="0"/>
                </a:ext>
              </a:extLst>
            </a:blip>
            <a:srcRect t="-2" b="30695"/>
            <a:stretch>
              <a:fillRect/>
            </a:stretch>
          </p:blipFill>
          <p:spPr bwMode="auto">
            <a:xfrm>
              <a:off x="7586524" y="257751"/>
              <a:ext cx="1311693" cy="342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6" name="Bildplatzhalter 20"/>
          <p:cNvSpPr>
            <a:spLocks noGrp="1"/>
          </p:cNvSpPr>
          <p:nvPr>
            <p:ph type="pic" sz="quarter" idx="18"/>
          </p:nvPr>
        </p:nvSpPr>
        <p:spPr>
          <a:xfrm>
            <a:off x="0" y="1564176"/>
            <a:ext cx="8965450" cy="4196606"/>
          </a:xfrm>
          <a:prstGeom prst="rect">
            <a:avLst/>
          </a:prstGeom>
          <a:ln>
            <a:noFill/>
          </a:ln>
          <a:effectLst/>
        </p:spPr>
        <p:txBody>
          <a:bodyPr rtlCol="0">
            <a:normAutofit/>
          </a:bodyPr>
          <a:lstStyle/>
          <a:p>
            <a:pPr lvl="0"/>
            <a:r>
              <a:rPr lang="de-DE" noProof="0"/>
              <a:t>Bild durch Klicken auf Symbol hinzufügen</a:t>
            </a:r>
            <a:endParaRPr lang="de-DE" noProof="0" dirty="0"/>
          </a:p>
        </p:txBody>
      </p:sp>
      <p:sp>
        <p:nvSpPr>
          <p:cNvPr id="11" name="Textplatzhalter 2"/>
          <p:cNvSpPr>
            <a:spLocks noGrp="1"/>
          </p:cNvSpPr>
          <p:nvPr>
            <p:ph idx="1"/>
          </p:nvPr>
        </p:nvSpPr>
        <p:spPr>
          <a:xfrm>
            <a:off x="464104" y="2976567"/>
            <a:ext cx="6462231" cy="2391300"/>
          </a:xfrm>
          <a:prstGeom prst="rect">
            <a:avLst/>
          </a:prstGeom>
          <a:solidFill>
            <a:schemeClr val="tx2">
              <a:alpha val="85000"/>
            </a:schemeClr>
          </a:solidFill>
        </p:spPr>
        <p:txBody>
          <a:bodyPr tIns="45720" rtlCol="0">
            <a:normAutofit/>
          </a:bodyPr>
          <a:lstStyle>
            <a:lvl1pPr marL="180000" indent="0">
              <a:buNone/>
              <a:defRPr>
                <a:solidFill>
                  <a:schemeClr val="bg1"/>
                </a:solidFill>
              </a:defRPr>
            </a:lvl1pPr>
            <a:lvl2pPr>
              <a:defRPr lang="de-DE" sz="2000" kern="1200" dirty="0" smtClean="0">
                <a:solidFill>
                  <a:srgbClr val="002D58"/>
                </a:solidFill>
                <a:latin typeface="+mn-lt"/>
                <a:ea typeface="+mn-ea"/>
                <a:cs typeface="+mn-cs"/>
              </a:defRPr>
            </a:lvl2pPr>
          </a:lstStyle>
          <a:p>
            <a:pPr lvl="0"/>
            <a:r>
              <a:rPr lang="de-DE"/>
              <a:t>Mastertextformat bearbeiten</a:t>
            </a:r>
          </a:p>
        </p:txBody>
      </p:sp>
      <p:sp>
        <p:nvSpPr>
          <p:cNvPr id="17" name="Textplatzhalter 2"/>
          <p:cNvSpPr>
            <a:spLocks noGrp="1"/>
          </p:cNvSpPr>
          <p:nvPr>
            <p:ph idx="19"/>
          </p:nvPr>
        </p:nvSpPr>
        <p:spPr>
          <a:xfrm>
            <a:off x="455637" y="5882182"/>
            <a:ext cx="2651166" cy="199140"/>
          </a:xfrm>
          <a:prstGeom prst="rect">
            <a:avLst/>
          </a:prstGeom>
        </p:spPr>
        <p:txBody>
          <a:bodyPr tIns="45720" rtlCol="0">
            <a:noAutofit/>
          </a:bodyPr>
          <a:lstStyle>
            <a:lvl1pPr marL="0" indent="0">
              <a:buNone/>
              <a:defRPr sz="1200"/>
            </a:lvl1pPr>
            <a:lvl2pPr>
              <a:defRPr lang="de-DE" sz="2000" kern="1200" dirty="0" smtClean="0">
                <a:solidFill>
                  <a:srgbClr val="002D58"/>
                </a:solidFill>
                <a:latin typeface="+mn-lt"/>
                <a:ea typeface="+mn-ea"/>
                <a:cs typeface="+mn-cs"/>
              </a:defRPr>
            </a:lvl2pPr>
          </a:lstStyle>
          <a:p>
            <a:pPr lvl="0"/>
            <a:r>
              <a:rPr lang="de-DE"/>
              <a:t>Mastertextformat bearbeiten</a:t>
            </a:r>
          </a:p>
        </p:txBody>
      </p:sp>
      <p:sp>
        <p:nvSpPr>
          <p:cNvPr id="21" name="Textplatzhalter 3"/>
          <p:cNvSpPr>
            <a:spLocks noGrp="1"/>
          </p:cNvSpPr>
          <p:nvPr>
            <p:ph type="body" sz="quarter" idx="17"/>
          </p:nvPr>
        </p:nvSpPr>
        <p:spPr>
          <a:xfrm>
            <a:off x="463549" y="1175567"/>
            <a:ext cx="6775389" cy="395818"/>
          </a:xfrm>
          <a:prstGeom prst="rect">
            <a:avLst/>
          </a:prstGeom>
        </p:spPr>
        <p:txBody>
          <a:bodyPr/>
          <a:lstStyle>
            <a:lvl1pPr>
              <a:defRPr>
                <a:solidFill>
                  <a:srgbClr val="D7193C"/>
                </a:solidFill>
              </a:defRPr>
            </a:lvl1pPr>
          </a:lstStyle>
          <a:p>
            <a:pPr lvl="0"/>
            <a:r>
              <a:rPr lang="de-DE"/>
              <a:t>Mastertextformat bearbeiten</a:t>
            </a:r>
          </a:p>
        </p:txBody>
      </p:sp>
      <p:sp>
        <p:nvSpPr>
          <p:cNvPr id="22" name="Titelplatzhalter 1"/>
          <p:cNvSpPr>
            <a:spLocks noGrp="1"/>
          </p:cNvSpPr>
          <p:nvPr>
            <p:ph type="title"/>
          </p:nvPr>
        </p:nvSpPr>
        <p:spPr>
          <a:xfrm>
            <a:off x="457200" y="458081"/>
            <a:ext cx="6781800" cy="707304"/>
          </a:xfrm>
          <a:prstGeom prst="rect">
            <a:avLst/>
          </a:prstGeom>
          <a:noFill/>
        </p:spPr>
        <p:txBody>
          <a:bodyPr vert="horz" wrap="square" lIns="0" tIns="36000" rIns="91440" bIns="0" rtlCol="0" anchor="t">
            <a:spAutoFit/>
          </a:bodyPr>
          <a:lstStyle>
            <a:lvl1pPr>
              <a:lnSpc>
                <a:spcPct val="90000"/>
              </a:lnSpc>
              <a:defRPr/>
            </a:lvl1pPr>
          </a:lstStyle>
          <a:p>
            <a:r>
              <a:rPr lang="de-DE"/>
              <a:t>Mastertitelformat bearbeiten</a:t>
            </a:r>
            <a:endParaRPr lang="de-DE" dirty="0"/>
          </a:p>
        </p:txBody>
      </p:sp>
      <p:sp>
        <p:nvSpPr>
          <p:cNvPr id="13" name="Datumsplatzhalter 2">
            <a:extLst>
              <a:ext uri="{FF2B5EF4-FFF2-40B4-BE49-F238E27FC236}">
                <a16:creationId xmlns:a16="http://schemas.microsoft.com/office/drawing/2014/main" id="{19874C99-93CF-4701-84D8-A784581105F4}"/>
              </a:ext>
            </a:extLst>
          </p:cNvPr>
          <p:cNvSpPr>
            <a:spLocks noGrp="1"/>
          </p:cNvSpPr>
          <p:nvPr>
            <p:ph type="dt" sz="half" idx="20"/>
          </p:nvPr>
        </p:nvSpPr>
        <p:spPr/>
        <p:txBody>
          <a:bodyPr/>
          <a:lstStyle>
            <a:lvl1pPr>
              <a:defRPr/>
            </a:lvl1pPr>
          </a:lstStyle>
          <a:p>
            <a:pPr>
              <a:defRPr/>
            </a:pPr>
            <a:r>
              <a:rPr lang="de-DE" altLang="de-DE"/>
              <a:t>28.05.2019</a:t>
            </a:r>
            <a:endParaRPr lang="hr-HR" altLang="de-DE"/>
          </a:p>
        </p:txBody>
      </p:sp>
      <p:sp>
        <p:nvSpPr>
          <p:cNvPr id="14" name="Fußzeilenplatzhalter 3">
            <a:extLst>
              <a:ext uri="{FF2B5EF4-FFF2-40B4-BE49-F238E27FC236}">
                <a16:creationId xmlns:a16="http://schemas.microsoft.com/office/drawing/2014/main" id="{665FD1F4-4B6E-479D-8B88-DD627F230829}"/>
              </a:ext>
            </a:extLst>
          </p:cNvPr>
          <p:cNvSpPr>
            <a:spLocks noGrp="1"/>
          </p:cNvSpPr>
          <p:nvPr>
            <p:ph type="ftr" sz="quarter" idx="21"/>
          </p:nvPr>
        </p:nvSpPr>
        <p:spPr/>
        <p:txBody>
          <a:bodyPr/>
          <a:lstStyle>
            <a:lvl1pPr>
              <a:defRPr/>
            </a:lvl1pPr>
          </a:lstStyle>
          <a:p>
            <a:pPr>
              <a:defRPr/>
            </a:pPr>
            <a:r>
              <a:rPr lang="de-DE" altLang="de-DE"/>
              <a:t>IT-Kommunikation innerhalb des Unternehmens</a:t>
            </a:r>
          </a:p>
        </p:txBody>
      </p:sp>
      <p:sp>
        <p:nvSpPr>
          <p:cNvPr id="15" name="Foliennummernplatzhalter 6">
            <a:extLst>
              <a:ext uri="{FF2B5EF4-FFF2-40B4-BE49-F238E27FC236}">
                <a16:creationId xmlns:a16="http://schemas.microsoft.com/office/drawing/2014/main" id="{8434835B-CD92-4FFF-8D0F-FA36CFFC1A54}"/>
              </a:ext>
            </a:extLst>
          </p:cNvPr>
          <p:cNvSpPr>
            <a:spLocks noGrp="1"/>
          </p:cNvSpPr>
          <p:nvPr>
            <p:ph type="sldNum" sz="quarter" idx="22"/>
          </p:nvPr>
        </p:nvSpPr>
        <p:spPr/>
        <p:txBody>
          <a:bodyPr/>
          <a:lstStyle>
            <a:lvl1pPr>
              <a:defRPr/>
            </a:lvl1pPr>
          </a:lstStyle>
          <a:p>
            <a:fld id="{BE546A05-8991-4093-82A2-A3D3433C15C1}" type="slidenum">
              <a:rPr lang="de-DE" altLang="de-DE"/>
              <a:pPr/>
              <a:t>‹#›</a:t>
            </a:fld>
            <a:endParaRPr lang="de-DE" altLang="de-DE"/>
          </a:p>
        </p:txBody>
      </p:sp>
    </p:spTree>
    <p:extLst>
      <p:ext uri="{BB962C8B-B14F-4D97-AF65-F5344CB8AC3E}">
        <p14:creationId xmlns:p14="http://schemas.microsoft.com/office/powerpoint/2010/main" val="1398304260"/>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HE_Inhalt ">
    <p:spTree>
      <p:nvGrpSpPr>
        <p:cNvPr id="1" name=""/>
        <p:cNvGrpSpPr/>
        <p:nvPr/>
      </p:nvGrpSpPr>
      <p:grpSpPr>
        <a:xfrm>
          <a:off x="0" y="0"/>
          <a:ext cx="0" cy="0"/>
          <a:chOff x="0" y="0"/>
          <a:chExt cx="0" cy="0"/>
        </a:xfrm>
      </p:grpSpPr>
      <p:sp>
        <p:nvSpPr>
          <p:cNvPr id="6" name="Rechteck 5">
            <a:extLst>
              <a:ext uri="{FF2B5EF4-FFF2-40B4-BE49-F238E27FC236}">
                <a16:creationId xmlns:a16="http://schemas.microsoft.com/office/drawing/2014/main" id="{CE404A61-A53D-46E0-A16D-12ACB7DFCC3E}"/>
              </a:ext>
            </a:extLst>
          </p:cNvPr>
          <p:cNvSpPr/>
          <p:nvPr/>
        </p:nvSpPr>
        <p:spPr>
          <a:xfrm>
            <a:off x="8966200" y="0"/>
            <a:ext cx="177800" cy="6799263"/>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7" name="Rechteck 6">
            <a:extLst>
              <a:ext uri="{FF2B5EF4-FFF2-40B4-BE49-F238E27FC236}">
                <a16:creationId xmlns:a16="http://schemas.microsoft.com/office/drawing/2014/main" id="{866CF1A7-B7C2-413B-96EE-B79A84BDF6B9}"/>
              </a:ext>
            </a:extLst>
          </p:cNvPr>
          <p:cNvSpPr/>
          <p:nvPr/>
        </p:nvSpPr>
        <p:spPr>
          <a:xfrm>
            <a:off x="7412038" y="0"/>
            <a:ext cx="1731962" cy="771525"/>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8" name="Rechteck 7">
            <a:extLst>
              <a:ext uri="{FF2B5EF4-FFF2-40B4-BE49-F238E27FC236}">
                <a16:creationId xmlns:a16="http://schemas.microsoft.com/office/drawing/2014/main" id="{86AB3409-E36B-4A2D-B81B-F8E00DD2A754}"/>
              </a:ext>
            </a:extLst>
          </p:cNvPr>
          <p:cNvSpPr/>
          <p:nvPr/>
        </p:nvSpPr>
        <p:spPr>
          <a:xfrm>
            <a:off x="7412038" y="6646863"/>
            <a:ext cx="1730375" cy="211137"/>
          </a:xfrm>
          <a:prstGeom prst="rect">
            <a:avLst/>
          </a:prstGeom>
          <a:solidFill>
            <a:srgbClr val="DCDCDC"/>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pic>
        <p:nvPicPr>
          <p:cNvPr id="9" name="Bild 10" descr="Claim_HSE_grau_CMYK_D.eps">
            <a:extLst>
              <a:ext uri="{FF2B5EF4-FFF2-40B4-BE49-F238E27FC236}">
                <a16:creationId xmlns:a16="http://schemas.microsoft.com/office/drawing/2014/main" id="{C9587560-8D71-49D0-9E23-BC33627AA8D7}"/>
              </a:ext>
            </a:extLst>
          </p:cNvPr>
          <p:cNvPicPr>
            <a:picLocks noChangeAspect="1"/>
          </p:cNvPicPr>
          <p:nvPr/>
        </p:nvPicPr>
        <p:blipFill>
          <a:blip r:embed="rId2">
            <a:extLst>
              <a:ext uri="{28A0092B-C50C-407E-A947-70E740481C1C}">
                <a14:useLocalDpi xmlns:a14="http://schemas.microsoft.com/office/drawing/2010/main" val="0"/>
              </a:ext>
            </a:extLst>
          </a:blip>
          <a:srcRect t="-2" b="30695"/>
          <a:stretch>
            <a:fillRect/>
          </a:stretch>
        </p:blipFill>
        <p:spPr bwMode="auto">
          <a:xfrm>
            <a:off x="7586663" y="257175"/>
            <a:ext cx="131127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Bildplatzhalter 20"/>
          <p:cNvSpPr>
            <a:spLocks noGrp="1"/>
          </p:cNvSpPr>
          <p:nvPr>
            <p:ph type="pic" sz="quarter" idx="13"/>
          </p:nvPr>
        </p:nvSpPr>
        <p:spPr>
          <a:xfrm>
            <a:off x="7411539" y="776732"/>
            <a:ext cx="1552406" cy="5870223"/>
          </a:xfrm>
          <a:prstGeom prst="rect">
            <a:avLst/>
          </a:prstGeom>
          <a:ln>
            <a:noFill/>
          </a:ln>
          <a:effectLst/>
        </p:spPr>
        <p:txBody>
          <a:bodyPr rtlCol="0">
            <a:normAutofit/>
          </a:bodyPr>
          <a:lstStyle/>
          <a:p>
            <a:pPr lvl="0"/>
            <a:r>
              <a:rPr lang="de-DE" noProof="0"/>
              <a:t>Bild durch Klicken auf Symbol hinzufügen</a:t>
            </a:r>
            <a:endParaRPr lang="de-DE" noProof="0" dirty="0"/>
          </a:p>
        </p:txBody>
      </p:sp>
      <p:sp>
        <p:nvSpPr>
          <p:cNvPr id="4" name="SmartArt-Platzhalter 3"/>
          <p:cNvSpPr>
            <a:spLocks noGrp="1"/>
          </p:cNvSpPr>
          <p:nvPr>
            <p:ph type="dgm" sz="quarter" idx="17"/>
          </p:nvPr>
        </p:nvSpPr>
        <p:spPr>
          <a:xfrm>
            <a:off x="457200" y="1670050"/>
            <a:ext cx="6756400" cy="4768850"/>
          </a:xfrm>
          <a:prstGeom prst="rect">
            <a:avLst/>
          </a:prstGeom>
        </p:spPr>
        <p:txBody>
          <a:bodyPr rtlCol="0">
            <a:normAutofit/>
          </a:bodyPr>
          <a:lstStyle/>
          <a:p>
            <a:pPr lvl="0"/>
            <a:r>
              <a:rPr lang="de-DE" noProof="0"/>
              <a:t>Klicken Sie auf das Symbol, um die SmartArt-Grafik hinzuzufügen</a:t>
            </a:r>
            <a:endParaRPr lang="de-DE" noProof="0" dirty="0"/>
          </a:p>
        </p:txBody>
      </p:sp>
      <p:sp>
        <p:nvSpPr>
          <p:cNvPr id="24" name="Textplatzhalter 3"/>
          <p:cNvSpPr>
            <a:spLocks noGrp="1"/>
          </p:cNvSpPr>
          <p:nvPr>
            <p:ph type="body" sz="quarter" idx="18"/>
          </p:nvPr>
        </p:nvSpPr>
        <p:spPr>
          <a:xfrm>
            <a:off x="463549" y="1175567"/>
            <a:ext cx="6775389" cy="395818"/>
          </a:xfrm>
          <a:prstGeom prst="rect">
            <a:avLst/>
          </a:prstGeom>
        </p:spPr>
        <p:txBody>
          <a:bodyPr/>
          <a:lstStyle>
            <a:lvl1pPr>
              <a:defRPr>
                <a:solidFill>
                  <a:srgbClr val="D7193C"/>
                </a:solidFill>
              </a:defRPr>
            </a:lvl1pPr>
          </a:lstStyle>
          <a:p>
            <a:pPr lvl="0"/>
            <a:r>
              <a:rPr lang="de-DE"/>
              <a:t>Mastertextformat bearbeiten</a:t>
            </a:r>
          </a:p>
        </p:txBody>
      </p:sp>
      <p:sp>
        <p:nvSpPr>
          <p:cNvPr id="25" name="Titelplatzhalter 1"/>
          <p:cNvSpPr>
            <a:spLocks noGrp="1"/>
          </p:cNvSpPr>
          <p:nvPr>
            <p:ph type="title"/>
          </p:nvPr>
        </p:nvSpPr>
        <p:spPr>
          <a:xfrm>
            <a:off x="457200" y="458081"/>
            <a:ext cx="6781800" cy="707304"/>
          </a:xfrm>
          <a:prstGeom prst="rect">
            <a:avLst/>
          </a:prstGeom>
          <a:noFill/>
        </p:spPr>
        <p:txBody>
          <a:bodyPr vert="horz" wrap="square" lIns="0" tIns="36000" rIns="91440" bIns="0" rtlCol="0" anchor="t">
            <a:spAutoFit/>
          </a:bodyPr>
          <a:lstStyle>
            <a:lvl1pPr>
              <a:lnSpc>
                <a:spcPct val="90000"/>
              </a:lnSpc>
              <a:defRPr/>
            </a:lvl1pPr>
          </a:lstStyle>
          <a:p>
            <a:r>
              <a:rPr lang="de-DE"/>
              <a:t>Mastertitelformat bearbeiten</a:t>
            </a:r>
            <a:endParaRPr lang="de-DE" dirty="0"/>
          </a:p>
        </p:txBody>
      </p:sp>
      <p:sp>
        <p:nvSpPr>
          <p:cNvPr id="10" name="Datumsplatzhalter 1">
            <a:extLst>
              <a:ext uri="{FF2B5EF4-FFF2-40B4-BE49-F238E27FC236}">
                <a16:creationId xmlns:a16="http://schemas.microsoft.com/office/drawing/2014/main" id="{6EEEAA0C-0778-4D96-BC96-1790B10E5927}"/>
              </a:ext>
            </a:extLst>
          </p:cNvPr>
          <p:cNvSpPr>
            <a:spLocks noGrp="1"/>
          </p:cNvSpPr>
          <p:nvPr>
            <p:ph type="dt" sz="half" idx="19"/>
          </p:nvPr>
        </p:nvSpPr>
        <p:spPr/>
        <p:txBody>
          <a:bodyPr/>
          <a:lstStyle>
            <a:lvl1pPr>
              <a:defRPr/>
            </a:lvl1pPr>
          </a:lstStyle>
          <a:p>
            <a:pPr>
              <a:defRPr/>
            </a:pPr>
            <a:r>
              <a:rPr lang="de-DE" altLang="de-DE"/>
              <a:t>28.05.2019</a:t>
            </a:r>
            <a:endParaRPr lang="hr-HR" altLang="de-DE"/>
          </a:p>
        </p:txBody>
      </p:sp>
      <p:sp>
        <p:nvSpPr>
          <p:cNvPr id="11" name="Fußzeilenplatzhalter 2">
            <a:extLst>
              <a:ext uri="{FF2B5EF4-FFF2-40B4-BE49-F238E27FC236}">
                <a16:creationId xmlns:a16="http://schemas.microsoft.com/office/drawing/2014/main" id="{A15C4801-5F58-4FE3-85F2-7336F05080DA}"/>
              </a:ext>
            </a:extLst>
          </p:cNvPr>
          <p:cNvSpPr>
            <a:spLocks noGrp="1"/>
          </p:cNvSpPr>
          <p:nvPr>
            <p:ph type="ftr" sz="quarter" idx="20"/>
          </p:nvPr>
        </p:nvSpPr>
        <p:spPr/>
        <p:txBody>
          <a:bodyPr/>
          <a:lstStyle>
            <a:lvl1pPr>
              <a:defRPr/>
            </a:lvl1pPr>
          </a:lstStyle>
          <a:p>
            <a:pPr>
              <a:defRPr/>
            </a:pPr>
            <a:r>
              <a:rPr lang="de-DE" altLang="de-DE"/>
              <a:t>IT-Kommunikation innerhalb des Unternehmens</a:t>
            </a:r>
          </a:p>
        </p:txBody>
      </p:sp>
      <p:sp>
        <p:nvSpPr>
          <p:cNvPr id="13" name="Foliennummernplatzhalter 4">
            <a:extLst>
              <a:ext uri="{FF2B5EF4-FFF2-40B4-BE49-F238E27FC236}">
                <a16:creationId xmlns:a16="http://schemas.microsoft.com/office/drawing/2014/main" id="{A494367C-C467-4A0A-B0BF-D728F88F7AAB}"/>
              </a:ext>
            </a:extLst>
          </p:cNvPr>
          <p:cNvSpPr>
            <a:spLocks noGrp="1"/>
          </p:cNvSpPr>
          <p:nvPr>
            <p:ph type="sldNum" sz="quarter" idx="21"/>
          </p:nvPr>
        </p:nvSpPr>
        <p:spPr/>
        <p:txBody>
          <a:bodyPr/>
          <a:lstStyle>
            <a:lvl1pPr>
              <a:defRPr/>
            </a:lvl1pPr>
          </a:lstStyle>
          <a:p>
            <a:fld id="{20F4F9BC-6AE7-4B4E-BBD7-29E3FBD4D047}" type="slidenum">
              <a:rPr lang="de-DE" altLang="de-DE"/>
              <a:pPr/>
              <a:t>‹#›</a:t>
            </a:fld>
            <a:endParaRPr lang="de-DE" altLang="de-DE"/>
          </a:p>
        </p:txBody>
      </p:sp>
    </p:spTree>
    <p:extLst>
      <p:ext uri="{BB962C8B-B14F-4D97-AF65-F5344CB8AC3E}">
        <p14:creationId xmlns:p14="http://schemas.microsoft.com/office/powerpoint/2010/main" val="1294830144"/>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HE_Vollbild">
    <p:spTree>
      <p:nvGrpSpPr>
        <p:cNvPr id="1" name=""/>
        <p:cNvGrpSpPr/>
        <p:nvPr/>
      </p:nvGrpSpPr>
      <p:grpSpPr>
        <a:xfrm>
          <a:off x="0" y="0"/>
          <a:ext cx="0" cy="0"/>
          <a:chOff x="0" y="0"/>
          <a:chExt cx="0" cy="0"/>
        </a:xfrm>
      </p:grpSpPr>
      <p:grpSp>
        <p:nvGrpSpPr>
          <p:cNvPr id="4" name="Gruppierung 7">
            <a:extLst>
              <a:ext uri="{FF2B5EF4-FFF2-40B4-BE49-F238E27FC236}">
                <a16:creationId xmlns:a16="http://schemas.microsoft.com/office/drawing/2014/main" id="{D200E31F-1723-408A-B7EA-77A41D5BBBA3}"/>
              </a:ext>
            </a:extLst>
          </p:cNvPr>
          <p:cNvGrpSpPr>
            <a:grpSpLocks/>
          </p:cNvGrpSpPr>
          <p:nvPr/>
        </p:nvGrpSpPr>
        <p:grpSpPr bwMode="auto">
          <a:xfrm>
            <a:off x="7412038" y="0"/>
            <a:ext cx="1731962" cy="6858000"/>
            <a:chOff x="7411539" y="0"/>
            <a:chExt cx="1732461" cy="6858000"/>
          </a:xfrm>
        </p:grpSpPr>
        <p:sp>
          <p:nvSpPr>
            <p:cNvPr id="5" name="Rechteck 4">
              <a:extLst>
                <a:ext uri="{FF2B5EF4-FFF2-40B4-BE49-F238E27FC236}">
                  <a16:creationId xmlns:a16="http://schemas.microsoft.com/office/drawing/2014/main" id="{5F829272-52DC-4AF7-A637-951E8D181068}"/>
                </a:ext>
              </a:extLst>
            </p:cNvPr>
            <p:cNvSpPr/>
            <p:nvPr/>
          </p:nvSpPr>
          <p:spPr>
            <a:xfrm>
              <a:off x="8966149" y="0"/>
              <a:ext cx="177851" cy="6799263"/>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6" name="Rechteck 5">
              <a:extLst>
                <a:ext uri="{FF2B5EF4-FFF2-40B4-BE49-F238E27FC236}">
                  <a16:creationId xmlns:a16="http://schemas.microsoft.com/office/drawing/2014/main" id="{48261076-6460-4EA5-8136-ED1D20DA937A}"/>
                </a:ext>
              </a:extLst>
            </p:cNvPr>
            <p:cNvSpPr/>
            <p:nvPr/>
          </p:nvSpPr>
          <p:spPr>
            <a:xfrm>
              <a:off x="7411539" y="0"/>
              <a:ext cx="1732461" cy="771525"/>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7" name="Rechteck 6">
              <a:extLst>
                <a:ext uri="{FF2B5EF4-FFF2-40B4-BE49-F238E27FC236}">
                  <a16:creationId xmlns:a16="http://schemas.microsoft.com/office/drawing/2014/main" id="{18B13CBE-8047-41B0-84CD-024130546A78}"/>
                </a:ext>
              </a:extLst>
            </p:cNvPr>
            <p:cNvSpPr/>
            <p:nvPr/>
          </p:nvSpPr>
          <p:spPr>
            <a:xfrm>
              <a:off x="7411539" y="6646863"/>
              <a:ext cx="1730874" cy="211137"/>
            </a:xfrm>
            <a:prstGeom prst="rect">
              <a:avLst/>
            </a:prstGeom>
            <a:solidFill>
              <a:srgbClr val="FFFFFF"/>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pic>
          <p:nvPicPr>
            <p:cNvPr id="8" name="Bild 11" descr="Claim_HSE_grau_CMYK_D.eps">
              <a:extLst>
                <a:ext uri="{FF2B5EF4-FFF2-40B4-BE49-F238E27FC236}">
                  <a16:creationId xmlns:a16="http://schemas.microsoft.com/office/drawing/2014/main" id="{3C377D58-2FC1-4AA6-8297-E8FAA3E11BED}"/>
                </a:ext>
              </a:extLst>
            </p:cNvPr>
            <p:cNvPicPr>
              <a:picLocks noChangeAspect="1"/>
            </p:cNvPicPr>
            <p:nvPr/>
          </p:nvPicPr>
          <p:blipFill>
            <a:blip r:embed="rId2">
              <a:extLst>
                <a:ext uri="{28A0092B-C50C-407E-A947-70E740481C1C}">
                  <a14:useLocalDpi xmlns:a14="http://schemas.microsoft.com/office/drawing/2010/main" val="0"/>
                </a:ext>
              </a:extLst>
            </a:blip>
            <a:srcRect t="-2" b="30695"/>
            <a:stretch>
              <a:fillRect/>
            </a:stretch>
          </p:blipFill>
          <p:spPr bwMode="auto">
            <a:xfrm>
              <a:off x="7586524" y="257751"/>
              <a:ext cx="1311693" cy="342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2" name="Bildplatzhalter 20"/>
          <p:cNvSpPr>
            <a:spLocks noGrp="1"/>
          </p:cNvSpPr>
          <p:nvPr>
            <p:ph type="pic" sz="quarter" idx="13"/>
          </p:nvPr>
        </p:nvSpPr>
        <p:spPr>
          <a:xfrm>
            <a:off x="0" y="0"/>
            <a:ext cx="9144000" cy="6883401"/>
          </a:xfrm>
          <a:prstGeom prst="rect">
            <a:avLst/>
          </a:prstGeom>
          <a:ln>
            <a:noFill/>
          </a:ln>
          <a:effectLst/>
        </p:spPr>
        <p:txBody>
          <a:bodyPr rtlCol="0">
            <a:normAutofit/>
          </a:bodyPr>
          <a:lstStyle/>
          <a:p>
            <a:pPr lvl="0"/>
            <a:r>
              <a:rPr lang="de-DE" noProof="0"/>
              <a:t>Bild durch Klicken auf Symbol hinzufügen</a:t>
            </a:r>
            <a:endParaRPr lang="de-DE" noProof="0" dirty="0"/>
          </a:p>
        </p:txBody>
      </p:sp>
      <p:sp>
        <p:nvSpPr>
          <p:cNvPr id="22" name="Titelplatzhalter 1"/>
          <p:cNvSpPr>
            <a:spLocks noGrp="1"/>
          </p:cNvSpPr>
          <p:nvPr>
            <p:ph type="title"/>
          </p:nvPr>
        </p:nvSpPr>
        <p:spPr>
          <a:xfrm>
            <a:off x="457199" y="382825"/>
            <a:ext cx="6781799" cy="889062"/>
          </a:xfrm>
          <a:prstGeom prst="rect">
            <a:avLst/>
          </a:prstGeom>
          <a:solidFill>
            <a:srgbClr val="D7193C">
              <a:alpha val="85000"/>
            </a:srgbClr>
          </a:solidFill>
        </p:spPr>
        <p:txBody>
          <a:bodyPr vert="horz" wrap="square" lIns="108000" tIns="108000" rIns="91440" bIns="108000" rtlCol="0" anchor="t">
            <a:spAutoFit/>
          </a:bodyPr>
          <a:lstStyle>
            <a:lvl1pPr>
              <a:lnSpc>
                <a:spcPct val="90000"/>
              </a:lnSpc>
              <a:defRPr>
                <a:solidFill>
                  <a:schemeClr val="bg1"/>
                </a:solidFill>
              </a:defRPr>
            </a:lvl1pPr>
          </a:lstStyle>
          <a:p>
            <a:r>
              <a:rPr lang="de-DE"/>
              <a:t>Mastertitelformat bearbeiten</a:t>
            </a:r>
            <a:endParaRPr lang="de-DE" dirty="0"/>
          </a:p>
        </p:txBody>
      </p:sp>
      <p:sp>
        <p:nvSpPr>
          <p:cNvPr id="9" name="Datumsplatzhalter 2">
            <a:extLst>
              <a:ext uri="{FF2B5EF4-FFF2-40B4-BE49-F238E27FC236}">
                <a16:creationId xmlns:a16="http://schemas.microsoft.com/office/drawing/2014/main" id="{0637D260-1323-46CA-AFD3-D3C6DCF26B30}"/>
              </a:ext>
            </a:extLst>
          </p:cNvPr>
          <p:cNvSpPr>
            <a:spLocks noGrp="1"/>
          </p:cNvSpPr>
          <p:nvPr>
            <p:ph type="dt" sz="half" idx="14"/>
          </p:nvPr>
        </p:nvSpPr>
        <p:spPr/>
        <p:txBody>
          <a:bodyPr/>
          <a:lstStyle>
            <a:lvl1pPr>
              <a:defRPr/>
            </a:lvl1pPr>
          </a:lstStyle>
          <a:p>
            <a:pPr>
              <a:defRPr/>
            </a:pPr>
            <a:r>
              <a:rPr lang="de-DE" altLang="de-DE"/>
              <a:t>28.05.2019</a:t>
            </a:r>
            <a:endParaRPr lang="hr-HR" altLang="de-DE"/>
          </a:p>
        </p:txBody>
      </p:sp>
      <p:sp>
        <p:nvSpPr>
          <p:cNvPr id="10" name="Fußzeilenplatzhalter 3">
            <a:extLst>
              <a:ext uri="{FF2B5EF4-FFF2-40B4-BE49-F238E27FC236}">
                <a16:creationId xmlns:a16="http://schemas.microsoft.com/office/drawing/2014/main" id="{B99FB7E4-6F59-4F3C-83C4-77E9EF8094FB}"/>
              </a:ext>
            </a:extLst>
          </p:cNvPr>
          <p:cNvSpPr>
            <a:spLocks noGrp="1"/>
          </p:cNvSpPr>
          <p:nvPr>
            <p:ph type="ftr" sz="quarter" idx="15"/>
          </p:nvPr>
        </p:nvSpPr>
        <p:spPr/>
        <p:txBody>
          <a:bodyPr/>
          <a:lstStyle>
            <a:lvl1pPr>
              <a:defRPr/>
            </a:lvl1pPr>
          </a:lstStyle>
          <a:p>
            <a:pPr>
              <a:defRPr/>
            </a:pPr>
            <a:r>
              <a:rPr lang="de-DE" altLang="de-DE"/>
              <a:t>IT-Kommunikation innerhalb des Unternehmens</a:t>
            </a:r>
          </a:p>
        </p:txBody>
      </p:sp>
      <p:sp>
        <p:nvSpPr>
          <p:cNvPr id="11" name="Foliennummernplatzhalter 4">
            <a:extLst>
              <a:ext uri="{FF2B5EF4-FFF2-40B4-BE49-F238E27FC236}">
                <a16:creationId xmlns:a16="http://schemas.microsoft.com/office/drawing/2014/main" id="{D987600E-5030-4168-A649-FDA0736398F9}"/>
              </a:ext>
            </a:extLst>
          </p:cNvPr>
          <p:cNvSpPr>
            <a:spLocks noGrp="1"/>
          </p:cNvSpPr>
          <p:nvPr>
            <p:ph type="sldNum" sz="quarter" idx="16"/>
          </p:nvPr>
        </p:nvSpPr>
        <p:spPr/>
        <p:txBody>
          <a:bodyPr/>
          <a:lstStyle>
            <a:lvl1pPr>
              <a:defRPr/>
            </a:lvl1pPr>
          </a:lstStyle>
          <a:p>
            <a:fld id="{1D636263-075D-40F4-942E-8D6398175DEF}" type="slidenum">
              <a:rPr lang="de-DE" altLang="de-DE"/>
              <a:pPr/>
              <a:t>‹#›</a:t>
            </a:fld>
            <a:endParaRPr lang="de-DE" altLang="de-DE"/>
          </a:p>
        </p:txBody>
      </p:sp>
    </p:spTree>
    <p:extLst>
      <p:ext uri="{BB962C8B-B14F-4D97-AF65-F5344CB8AC3E}">
        <p14:creationId xmlns:p14="http://schemas.microsoft.com/office/powerpoint/2010/main" val="135490805"/>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oliennummernplatzhalter 5">
            <a:extLst>
              <a:ext uri="{FF2B5EF4-FFF2-40B4-BE49-F238E27FC236}">
                <a16:creationId xmlns:a16="http://schemas.microsoft.com/office/drawing/2014/main" id="{8DEBDFBE-0710-440F-83B9-E09DEA7EA2C7}"/>
              </a:ext>
            </a:extLst>
          </p:cNvPr>
          <p:cNvSpPr>
            <a:spLocks noGrp="1"/>
          </p:cNvSpPr>
          <p:nvPr>
            <p:ph type="sldNum" sz="quarter" idx="4"/>
          </p:nvPr>
        </p:nvSpPr>
        <p:spPr>
          <a:xfrm>
            <a:off x="8388350" y="6646863"/>
            <a:ext cx="576263" cy="211137"/>
          </a:xfrm>
          <a:prstGeom prst="rect">
            <a:avLst/>
          </a:prstGeom>
        </p:spPr>
        <p:txBody>
          <a:bodyPr vert="horz" wrap="square" lIns="91440" tIns="0" rIns="91440" bIns="45720" numCol="1" anchor="t" anchorCtr="0" compatLnSpc="1">
            <a:prstTxWarp prst="textNoShape">
              <a:avLst/>
            </a:prstTxWarp>
          </a:bodyPr>
          <a:lstStyle>
            <a:lvl1pPr algn="r">
              <a:defRPr sz="1000">
                <a:solidFill>
                  <a:srgbClr val="002D58"/>
                </a:solidFill>
              </a:defRPr>
            </a:lvl1pPr>
          </a:lstStyle>
          <a:p>
            <a:fld id="{2E4A2924-00FC-4356-93F6-90A772EEA4EC}" type="slidenum">
              <a:rPr lang="de-DE" altLang="de-DE"/>
              <a:pPr/>
              <a:t>‹#›</a:t>
            </a:fld>
            <a:endParaRPr lang="de-DE" altLang="de-DE"/>
          </a:p>
        </p:txBody>
      </p:sp>
      <p:sp>
        <p:nvSpPr>
          <p:cNvPr id="14" name="Datumsplatzhalter 13">
            <a:extLst>
              <a:ext uri="{FF2B5EF4-FFF2-40B4-BE49-F238E27FC236}">
                <a16:creationId xmlns:a16="http://schemas.microsoft.com/office/drawing/2014/main" id="{4C4A9ED8-06F1-47E0-8E65-40A39B11E5DF}"/>
              </a:ext>
            </a:extLst>
          </p:cNvPr>
          <p:cNvSpPr>
            <a:spLocks noGrp="1"/>
          </p:cNvSpPr>
          <p:nvPr>
            <p:ph type="dt" sz="half" idx="2"/>
          </p:nvPr>
        </p:nvSpPr>
        <p:spPr>
          <a:xfrm>
            <a:off x="455613" y="6646863"/>
            <a:ext cx="833437" cy="211137"/>
          </a:xfrm>
          <a:prstGeom prst="rect">
            <a:avLst/>
          </a:prstGeom>
        </p:spPr>
        <p:txBody>
          <a:bodyPr vert="horz" wrap="square" lIns="0" tIns="0" rIns="91440" bIns="45720" numCol="1" anchor="ctr" anchorCtr="0" compatLnSpc="1">
            <a:prstTxWarp prst="textNoShape">
              <a:avLst/>
            </a:prstTxWarp>
          </a:bodyPr>
          <a:lstStyle>
            <a:lvl1pPr>
              <a:defRPr sz="1000">
                <a:solidFill>
                  <a:srgbClr val="002D58"/>
                </a:solidFill>
              </a:defRPr>
            </a:lvl1pPr>
          </a:lstStyle>
          <a:p>
            <a:pPr>
              <a:defRPr/>
            </a:pPr>
            <a:r>
              <a:rPr lang="de-DE" altLang="de-DE"/>
              <a:t>28.05.2019</a:t>
            </a:r>
            <a:endParaRPr lang="hr-HR" altLang="de-DE"/>
          </a:p>
        </p:txBody>
      </p:sp>
      <p:sp>
        <p:nvSpPr>
          <p:cNvPr id="22" name="Fußzeilenplatzhalter 4">
            <a:extLst>
              <a:ext uri="{FF2B5EF4-FFF2-40B4-BE49-F238E27FC236}">
                <a16:creationId xmlns:a16="http://schemas.microsoft.com/office/drawing/2014/main" id="{AA506814-D1D1-4E6D-B8EB-3B7665816531}"/>
              </a:ext>
            </a:extLst>
          </p:cNvPr>
          <p:cNvSpPr>
            <a:spLocks noGrp="1"/>
          </p:cNvSpPr>
          <p:nvPr>
            <p:ph type="ftr" sz="quarter" idx="3"/>
          </p:nvPr>
        </p:nvSpPr>
        <p:spPr>
          <a:xfrm>
            <a:off x="1289050" y="6646863"/>
            <a:ext cx="5949950" cy="211137"/>
          </a:xfrm>
          <a:prstGeom prst="rect">
            <a:avLst/>
          </a:prstGeom>
        </p:spPr>
        <p:txBody>
          <a:bodyPr vert="horz" wrap="square" lIns="0" tIns="0" rIns="91440" bIns="45720" numCol="1" anchor="t" anchorCtr="0" compatLnSpc="1">
            <a:prstTxWarp prst="textNoShape">
              <a:avLst/>
            </a:prstTxWarp>
          </a:bodyPr>
          <a:lstStyle>
            <a:lvl1pPr>
              <a:defRPr sz="1000">
                <a:solidFill>
                  <a:srgbClr val="002D58"/>
                </a:solidFill>
              </a:defRPr>
            </a:lvl1pPr>
          </a:lstStyle>
          <a:p>
            <a:pPr>
              <a:defRPr/>
            </a:pPr>
            <a:r>
              <a:rPr lang="de-DE" altLang="de-DE"/>
              <a:t>IT-Kommunikation innerhalb des Unternehmens</a:t>
            </a:r>
          </a:p>
        </p:txBody>
      </p:sp>
      <p:sp>
        <p:nvSpPr>
          <p:cNvPr id="1029" name="Textfeld 3">
            <a:extLst>
              <a:ext uri="{FF2B5EF4-FFF2-40B4-BE49-F238E27FC236}">
                <a16:creationId xmlns:a16="http://schemas.microsoft.com/office/drawing/2014/main" id="{F14350BB-8B5D-49C0-B721-0221EC709430}"/>
              </a:ext>
            </a:extLst>
          </p:cNvPr>
          <p:cNvSpPr txBox="1">
            <a:spLocks noChangeArrowheads="1"/>
          </p:cNvSpPr>
          <p:nvPr/>
        </p:nvSpPr>
        <p:spPr bwMode="auto">
          <a:xfrm>
            <a:off x="5014913" y="620871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a:lstStyle>
            <a:lvl1pPr>
              <a:defRPr>
                <a:solidFill>
                  <a:schemeClr val="tx1"/>
                </a:solidFill>
                <a:latin typeface="Calibri" pitchFamily="34" charset="0"/>
                <a:ea typeface="ヒラギノ角ゴ Pro W3" pitchFamily="125" charset="-128"/>
              </a:defRPr>
            </a:lvl1pPr>
            <a:lvl2pPr marL="742950" indent="-285750">
              <a:defRPr>
                <a:solidFill>
                  <a:schemeClr val="tx1"/>
                </a:solidFill>
                <a:latin typeface="Calibri" pitchFamily="34" charset="0"/>
                <a:ea typeface="ヒラギノ角ゴ Pro W3" pitchFamily="125" charset="-128"/>
              </a:defRPr>
            </a:lvl2pPr>
            <a:lvl3pPr marL="1143000" indent="-228600">
              <a:defRPr>
                <a:solidFill>
                  <a:schemeClr val="tx1"/>
                </a:solidFill>
                <a:latin typeface="Calibri" pitchFamily="34" charset="0"/>
                <a:ea typeface="ヒラギノ角ゴ Pro W3" pitchFamily="125" charset="-128"/>
              </a:defRPr>
            </a:lvl3pPr>
            <a:lvl4pPr marL="1600200" indent="-228600">
              <a:defRPr>
                <a:solidFill>
                  <a:schemeClr val="tx1"/>
                </a:solidFill>
                <a:latin typeface="Calibri" pitchFamily="34" charset="0"/>
                <a:ea typeface="ヒラギノ角ゴ Pro W3" pitchFamily="125" charset="-128"/>
              </a:defRPr>
            </a:lvl4pPr>
            <a:lvl5pPr marL="2057400" indent="-228600">
              <a:defRPr>
                <a:solidFill>
                  <a:schemeClr val="tx1"/>
                </a:solidFill>
                <a:latin typeface="Calibri" pitchFamily="34" charset="0"/>
                <a:ea typeface="ヒラギノ角ゴ Pro W3" pitchFamily="125" charset="-128"/>
              </a:defRPr>
            </a:lvl5pPr>
            <a:lvl6pPr marL="2514600" indent="-228600" defTabSz="457200" fontAlgn="base">
              <a:spcBef>
                <a:spcPct val="0"/>
              </a:spcBef>
              <a:spcAft>
                <a:spcPct val="0"/>
              </a:spcAft>
              <a:defRPr>
                <a:solidFill>
                  <a:schemeClr val="tx1"/>
                </a:solidFill>
                <a:latin typeface="Calibri" pitchFamily="34" charset="0"/>
                <a:ea typeface="ヒラギノ角ゴ Pro W3" pitchFamily="125" charset="-128"/>
              </a:defRPr>
            </a:lvl6pPr>
            <a:lvl7pPr marL="2971800" indent="-228600" defTabSz="457200" fontAlgn="base">
              <a:spcBef>
                <a:spcPct val="0"/>
              </a:spcBef>
              <a:spcAft>
                <a:spcPct val="0"/>
              </a:spcAft>
              <a:defRPr>
                <a:solidFill>
                  <a:schemeClr val="tx1"/>
                </a:solidFill>
                <a:latin typeface="Calibri" pitchFamily="34" charset="0"/>
                <a:ea typeface="ヒラギノ角ゴ Pro W3" pitchFamily="125" charset="-128"/>
              </a:defRPr>
            </a:lvl7pPr>
            <a:lvl8pPr marL="3429000" indent="-228600" defTabSz="457200" fontAlgn="base">
              <a:spcBef>
                <a:spcPct val="0"/>
              </a:spcBef>
              <a:spcAft>
                <a:spcPct val="0"/>
              </a:spcAft>
              <a:defRPr>
                <a:solidFill>
                  <a:schemeClr val="tx1"/>
                </a:solidFill>
                <a:latin typeface="Calibri" pitchFamily="34" charset="0"/>
                <a:ea typeface="ヒラギノ角ゴ Pro W3" pitchFamily="125" charset="-128"/>
              </a:defRPr>
            </a:lvl8pPr>
            <a:lvl9pPr marL="3886200" indent="-228600" defTabSz="457200" fontAlgn="base">
              <a:spcBef>
                <a:spcPct val="0"/>
              </a:spcBef>
              <a:spcAft>
                <a:spcPct val="0"/>
              </a:spcAft>
              <a:defRPr>
                <a:solidFill>
                  <a:schemeClr val="tx1"/>
                </a:solidFill>
                <a:latin typeface="Calibri" pitchFamily="34" charset="0"/>
                <a:ea typeface="ヒラギノ角ゴ Pro W3" pitchFamily="125" charset="-128"/>
              </a:defRPr>
            </a:lvl9pPr>
          </a:lstStyle>
          <a:p>
            <a:pPr>
              <a:defRPr/>
            </a:pPr>
            <a:endParaRPr lang="de-DE" altLang="de-DE"/>
          </a:p>
        </p:txBody>
      </p:sp>
      <p:sp>
        <p:nvSpPr>
          <p:cNvPr id="1030" name="Textplatzhalter 29">
            <a:extLst>
              <a:ext uri="{FF2B5EF4-FFF2-40B4-BE49-F238E27FC236}">
                <a16:creationId xmlns:a16="http://schemas.microsoft.com/office/drawing/2014/main" id="{396F35C7-ED69-4AA7-B460-F30B8FFB44DB}"/>
              </a:ext>
            </a:extLst>
          </p:cNvPr>
          <p:cNvSpPr>
            <a:spLocks noGrp="1"/>
          </p:cNvSpPr>
          <p:nvPr>
            <p:ph type="body" idx="1"/>
          </p:nvPr>
        </p:nvSpPr>
        <p:spPr bwMode="auto">
          <a:xfrm>
            <a:off x="455613" y="1670050"/>
            <a:ext cx="6783387" cy="4768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1440" bIns="45720" numCol="1" anchor="t" anchorCtr="0" compatLnSpc="1">
            <a:prstTxWarp prst="textNoShape">
              <a:avLst/>
            </a:prstTxWarp>
          </a:bodyPr>
          <a:lstStyle/>
          <a:p>
            <a:pPr lvl="0"/>
            <a:r>
              <a:rPr lang="de-DE" altLang="de-DE"/>
              <a:t>Mastertextformat bearbeiten</a:t>
            </a:r>
          </a:p>
          <a:p>
            <a:pPr lvl="1"/>
            <a:r>
              <a:rPr lang="de-DE" altLang="de-DE"/>
              <a:t>Zweite Ebene</a:t>
            </a:r>
          </a:p>
          <a:p>
            <a:pPr lvl="2"/>
            <a:r>
              <a:rPr lang="de-DE" altLang="de-DE"/>
              <a:t>Dritte Ebene</a:t>
            </a:r>
          </a:p>
          <a:p>
            <a:pPr lvl="3"/>
            <a:r>
              <a:rPr lang="de-DE" altLang="de-DE"/>
              <a:t>Vierte Ebene</a:t>
            </a:r>
          </a:p>
          <a:p>
            <a:pPr lvl="4"/>
            <a:r>
              <a:rPr lang="de-DE" altLang="de-DE"/>
              <a:t>Fünfte Ebene</a:t>
            </a:r>
          </a:p>
        </p:txBody>
      </p:sp>
      <p:sp>
        <p:nvSpPr>
          <p:cNvPr id="1031" name="Textfeld 5">
            <a:extLst>
              <a:ext uri="{FF2B5EF4-FFF2-40B4-BE49-F238E27FC236}">
                <a16:creationId xmlns:a16="http://schemas.microsoft.com/office/drawing/2014/main" id="{4CF8C636-202D-4936-8A29-FFCBA3A370FF}"/>
              </a:ext>
            </a:extLst>
          </p:cNvPr>
          <p:cNvSpPr txBox="1">
            <a:spLocks noChangeArrowheads="1"/>
          </p:cNvSpPr>
          <p:nvPr/>
        </p:nvSpPr>
        <p:spPr bwMode="auto">
          <a:xfrm>
            <a:off x="5962650" y="34925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46800"/>
          <a:lstStyle>
            <a:lvl1pPr>
              <a:defRPr>
                <a:solidFill>
                  <a:schemeClr val="tx1"/>
                </a:solidFill>
                <a:latin typeface="Calibri" pitchFamily="34" charset="0"/>
                <a:ea typeface="ヒラギノ角ゴ Pro W3" pitchFamily="125" charset="-128"/>
              </a:defRPr>
            </a:lvl1pPr>
            <a:lvl2pPr marL="742950" indent="-285750">
              <a:defRPr>
                <a:solidFill>
                  <a:schemeClr val="tx1"/>
                </a:solidFill>
                <a:latin typeface="Calibri" pitchFamily="34" charset="0"/>
                <a:ea typeface="ヒラギノ角ゴ Pro W3" pitchFamily="125" charset="-128"/>
              </a:defRPr>
            </a:lvl2pPr>
            <a:lvl3pPr marL="1143000" indent="-228600">
              <a:defRPr>
                <a:solidFill>
                  <a:schemeClr val="tx1"/>
                </a:solidFill>
                <a:latin typeface="Calibri" pitchFamily="34" charset="0"/>
                <a:ea typeface="ヒラギノ角ゴ Pro W3" pitchFamily="125" charset="-128"/>
              </a:defRPr>
            </a:lvl3pPr>
            <a:lvl4pPr marL="1600200" indent="-228600">
              <a:defRPr>
                <a:solidFill>
                  <a:schemeClr val="tx1"/>
                </a:solidFill>
                <a:latin typeface="Calibri" pitchFamily="34" charset="0"/>
                <a:ea typeface="ヒラギノ角ゴ Pro W3" pitchFamily="125" charset="-128"/>
              </a:defRPr>
            </a:lvl4pPr>
            <a:lvl5pPr marL="2057400" indent="-228600">
              <a:defRPr>
                <a:solidFill>
                  <a:schemeClr val="tx1"/>
                </a:solidFill>
                <a:latin typeface="Calibri" pitchFamily="34" charset="0"/>
                <a:ea typeface="ヒラギノ角ゴ Pro W3" pitchFamily="125" charset="-128"/>
              </a:defRPr>
            </a:lvl5pPr>
            <a:lvl6pPr marL="2514600" indent="-228600" defTabSz="457200" fontAlgn="base">
              <a:spcBef>
                <a:spcPct val="0"/>
              </a:spcBef>
              <a:spcAft>
                <a:spcPct val="0"/>
              </a:spcAft>
              <a:defRPr>
                <a:solidFill>
                  <a:schemeClr val="tx1"/>
                </a:solidFill>
                <a:latin typeface="Calibri" pitchFamily="34" charset="0"/>
                <a:ea typeface="ヒラギノ角ゴ Pro W3" pitchFamily="125" charset="-128"/>
              </a:defRPr>
            </a:lvl6pPr>
            <a:lvl7pPr marL="2971800" indent="-228600" defTabSz="457200" fontAlgn="base">
              <a:spcBef>
                <a:spcPct val="0"/>
              </a:spcBef>
              <a:spcAft>
                <a:spcPct val="0"/>
              </a:spcAft>
              <a:defRPr>
                <a:solidFill>
                  <a:schemeClr val="tx1"/>
                </a:solidFill>
                <a:latin typeface="Calibri" pitchFamily="34" charset="0"/>
                <a:ea typeface="ヒラギノ角ゴ Pro W3" pitchFamily="125" charset="-128"/>
              </a:defRPr>
            </a:lvl7pPr>
            <a:lvl8pPr marL="3429000" indent="-228600" defTabSz="457200" fontAlgn="base">
              <a:spcBef>
                <a:spcPct val="0"/>
              </a:spcBef>
              <a:spcAft>
                <a:spcPct val="0"/>
              </a:spcAft>
              <a:defRPr>
                <a:solidFill>
                  <a:schemeClr val="tx1"/>
                </a:solidFill>
                <a:latin typeface="Calibri" pitchFamily="34" charset="0"/>
                <a:ea typeface="ヒラギノ角ゴ Pro W3" pitchFamily="125" charset="-128"/>
              </a:defRPr>
            </a:lvl8pPr>
            <a:lvl9pPr marL="3886200" indent="-228600" defTabSz="457200" fontAlgn="base">
              <a:spcBef>
                <a:spcPct val="0"/>
              </a:spcBef>
              <a:spcAft>
                <a:spcPct val="0"/>
              </a:spcAft>
              <a:defRPr>
                <a:solidFill>
                  <a:schemeClr val="tx1"/>
                </a:solidFill>
                <a:latin typeface="Calibri" pitchFamily="34" charset="0"/>
                <a:ea typeface="ヒラギノ角ゴ Pro W3" pitchFamily="125" charset="-128"/>
              </a:defRPr>
            </a:lvl9pPr>
          </a:lstStyle>
          <a:p>
            <a:pPr>
              <a:lnSpc>
                <a:spcPts val="1000"/>
              </a:lnSpc>
              <a:defRPr/>
            </a:pPr>
            <a:endParaRPr lang="de-DE" altLang="de-DE" sz="2000"/>
          </a:p>
        </p:txBody>
      </p:sp>
    </p:spTree>
  </p:cSld>
  <p:clrMap bg1="lt1" tx1="dk1" bg2="lt2" tx2="dk2" accent1="accent1" accent2="accent2" accent3="accent3" accent4="accent4" accent5="accent5" accent6="accent6" hlink="hlink" folHlink="folHlink"/>
  <p:sldLayoutIdLst>
    <p:sldLayoutId id="2147483818" r:id="rId1"/>
    <p:sldLayoutId id="2147483819" r:id="rId2"/>
    <p:sldLayoutId id="2147483820" r:id="rId3"/>
    <p:sldLayoutId id="2147483821" r:id="rId4"/>
    <p:sldLayoutId id="2147483822" r:id="rId5"/>
    <p:sldLayoutId id="2147483823" r:id="rId6"/>
    <p:sldLayoutId id="2147483824" r:id="rId7"/>
    <p:sldLayoutId id="2147483825" r:id="rId8"/>
    <p:sldLayoutId id="2147483826" r:id="rId9"/>
  </p:sldLayoutIdLst>
  <p:transition spd="slow">
    <p:wipe/>
  </p:transition>
  <p:hf hdr="0"/>
  <p:txStyles>
    <p:titleStyle>
      <a:lvl1pPr algn="l" defTabSz="457200" rtl="0" eaLnBrk="1" fontAlgn="base" hangingPunct="1">
        <a:lnSpc>
          <a:spcPts val="1300"/>
        </a:lnSpc>
        <a:spcBef>
          <a:spcPct val="0"/>
        </a:spcBef>
        <a:spcAft>
          <a:spcPct val="0"/>
        </a:spcAft>
        <a:defRPr sz="2400" kern="1200" cap="all">
          <a:solidFill>
            <a:srgbClr val="D7193C"/>
          </a:solidFill>
          <a:latin typeface="+mj-lt"/>
          <a:ea typeface="ヒラギノ角ゴ Pro W3" pitchFamily="125" charset="-128"/>
          <a:cs typeface="+mj-cs"/>
        </a:defRPr>
      </a:lvl1pPr>
      <a:lvl2pPr algn="l" defTabSz="457200" rtl="0" eaLnBrk="1" fontAlgn="base" hangingPunct="1">
        <a:lnSpc>
          <a:spcPts val="1300"/>
        </a:lnSpc>
        <a:spcBef>
          <a:spcPct val="0"/>
        </a:spcBef>
        <a:spcAft>
          <a:spcPct val="0"/>
        </a:spcAft>
        <a:defRPr sz="2400">
          <a:solidFill>
            <a:srgbClr val="D7193C"/>
          </a:solidFill>
          <a:latin typeface="Calibri" pitchFamily="34" charset="0"/>
          <a:ea typeface="ヒラギノ角ゴ Pro W3" pitchFamily="125" charset="-128"/>
        </a:defRPr>
      </a:lvl2pPr>
      <a:lvl3pPr algn="l" defTabSz="457200" rtl="0" eaLnBrk="1" fontAlgn="base" hangingPunct="1">
        <a:lnSpc>
          <a:spcPts val="1300"/>
        </a:lnSpc>
        <a:spcBef>
          <a:spcPct val="0"/>
        </a:spcBef>
        <a:spcAft>
          <a:spcPct val="0"/>
        </a:spcAft>
        <a:defRPr sz="2400">
          <a:solidFill>
            <a:srgbClr val="D7193C"/>
          </a:solidFill>
          <a:latin typeface="Calibri" pitchFamily="34" charset="0"/>
          <a:ea typeface="ヒラギノ角ゴ Pro W3" pitchFamily="125" charset="-128"/>
        </a:defRPr>
      </a:lvl3pPr>
      <a:lvl4pPr algn="l" defTabSz="457200" rtl="0" eaLnBrk="1" fontAlgn="base" hangingPunct="1">
        <a:lnSpc>
          <a:spcPts val="1300"/>
        </a:lnSpc>
        <a:spcBef>
          <a:spcPct val="0"/>
        </a:spcBef>
        <a:spcAft>
          <a:spcPct val="0"/>
        </a:spcAft>
        <a:defRPr sz="2400">
          <a:solidFill>
            <a:srgbClr val="D7193C"/>
          </a:solidFill>
          <a:latin typeface="Calibri" pitchFamily="34" charset="0"/>
          <a:ea typeface="ヒラギノ角ゴ Pro W3" pitchFamily="125" charset="-128"/>
        </a:defRPr>
      </a:lvl4pPr>
      <a:lvl5pPr algn="l" defTabSz="457200" rtl="0" eaLnBrk="1" fontAlgn="base" hangingPunct="1">
        <a:lnSpc>
          <a:spcPts val="1300"/>
        </a:lnSpc>
        <a:spcBef>
          <a:spcPct val="0"/>
        </a:spcBef>
        <a:spcAft>
          <a:spcPct val="0"/>
        </a:spcAft>
        <a:defRPr sz="2400">
          <a:solidFill>
            <a:srgbClr val="D7193C"/>
          </a:solidFill>
          <a:latin typeface="Calibri" pitchFamily="34" charset="0"/>
          <a:ea typeface="ヒラギノ角ゴ Pro W3" pitchFamily="125" charset="-128"/>
        </a:defRPr>
      </a:lvl5pPr>
      <a:lvl6pPr marL="457200" algn="l" defTabSz="457200" rtl="0" eaLnBrk="1" fontAlgn="base" hangingPunct="1">
        <a:lnSpc>
          <a:spcPts val="1300"/>
        </a:lnSpc>
        <a:spcBef>
          <a:spcPct val="0"/>
        </a:spcBef>
        <a:spcAft>
          <a:spcPct val="0"/>
        </a:spcAft>
        <a:defRPr sz="2400">
          <a:solidFill>
            <a:srgbClr val="D7193C"/>
          </a:solidFill>
          <a:latin typeface="Calibri" pitchFamily="34" charset="0"/>
          <a:ea typeface="ヒラギノ角ゴ Pro W3" pitchFamily="125" charset="-128"/>
        </a:defRPr>
      </a:lvl6pPr>
      <a:lvl7pPr marL="914400" algn="l" defTabSz="457200" rtl="0" eaLnBrk="1" fontAlgn="base" hangingPunct="1">
        <a:lnSpc>
          <a:spcPts val="1300"/>
        </a:lnSpc>
        <a:spcBef>
          <a:spcPct val="0"/>
        </a:spcBef>
        <a:spcAft>
          <a:spcPct val="0"/>
        </a:spcAft>
        <a:defRPr sz="2400">
          <a:solidFill>
            <a:srgbClr val="D7193C"/>
          </a:solidFill>
          <a:latin typeface="Calibri" pitchFamily="34" charset="0"/>
          <a:ea typeface="ヒラギノ角ゴ Pro W3" pitchFamily="125" charset="-128"/>
        </a:defRPr>
      </a:lvl7pPr>
      <a:lvl8pPr marL="1371600" algn="l" defTabSz="457200" rtl="0" eaLnBrk="1" fontAlgn="base" hangingPunct="1">
        <a:lnSpc>
          <a:spcPts val="1300"/>
        </a:lnSpc>
        <a:spcBef>
          <a:spcPct val="0"/>
        </a:spcBef>
        <a:spcAft>
          <a:spcPct val="0"/>
        </a:spcAft>
        <a:defRPr sz="2400">
          <a:solidFill>
            <a:srgbClr val="D7193C"/>
          </a:solidFill>
          <a:latin typeface="Calibri" pitchFamily="34" charset="0"/>
          <a:ea typeface="ヒラギノ角ゴ Pro W3" pitchFamily="125" charset="-128"/>
        </a:defRPr>
      </a:lvl8pPr>
      <a:lvl9pPr marL="1828800" algn="l" defTabSz="457200" rtl="0" eaLnBrk="1" fontAlgn="base" hangingPunct="1">
        <a:lnSpc>
          <a:spcPts val="1300"/>
        </a:lnSpc>
        <a:spcBef>
          <a:spcPct val="0"/>
        </a:spcBef>
        <a:spcAft>
          <a:spcPct val="0"/>
        </a:spcAft>
        <a:defRPr sz="2400">
          <a:solidFill>
            <a:srgbClr val="D7193C"/>
          </a:solidFill>
          <a:latin typeface="Calibri" pitchFamily="34" charset="0"/>
          <a:ea typeface="ヒラギノ角ゴ Pro W3" pitchFamily="125" charset="-128"/>
        </a:defRPr>
      </a:lvl9pPr>
    </p:titleStyle>
    <p:bodyStyle>
      <a:lvl1pPr algn="l" defTabSz="457200" rtl="0" eaLnBrk="1" fontAlgn="base" hangingPunct="1">
        <a:spcBef>
          <a:spcPct val="0"/>
        </a:spcBef>
        <a:spcAft>
          <a:spcPct val="0"/>
        </a:spcAft>
        <a:buSzPct val="90000"/>
        <a:buFont typeface="Lucida Grande" pitchFamily="125" charset="0"/>
        <a:defRPr sz="2200" kern="1200">
          <a:solidFill>
            <a:srgbClr val="002D58"/>
          </a:solidFill>
          <a:latin typeface="+mn-lt"/>
          <a:ea typeface="ヒラギノ角ゴ Pro W3" pitchFamily="125" charset="-128"/>
          <a:cs typeface="+mn-cs"/>
        </a:defRPr>
      </a:lvl1pPr>
      <a:lvl2pPr marL="342900" indent="-342900" algn="l" defTabSz="457200" rtl="0" eaLnBrk="1" fontAlgn="base" hangingPunct="1">
        <a:spcBef>
          <a:spcPct val="0"/>
        </a:spcBef>
        <a:spcAft>
          <a:spcPct val="0"/>
        </a:spcAft>
        <a:buSzPct val="90000"/>
        <a:buFont typeface="Lucida Grande" pitchFamily="125" charset="0"/>
        <a:buChar char="I"/>
        <a:defRPr sz="2200" kern="1200">
          <a:solidFill>
            <a:srgbClr val="002D58"/>
          </a:solidFill>
          <a:latin typeface="+mn-lt"/>
          <a:ea typeface="ヒラギノ角ゴ Pro W3" pitchFamily="125" charset="-128"/>
          <a:cs typeface="+mn-cs"/>
        </a:defRPr>
      </a:lvl2pPr>
      <a:lvl3pPr marL="714375" indent="-357188" algn="l" defTabSz="457200" rtl="0" eaLnBrk="1" fontAlgn="base" hangingPunct="1">
        <a:spcBef>
          <a:spcPct val="0"/>
        </a:spcBef>
        <a:spcAft>
          <a:spcPct val="0"/>
        </a:spcAft>
        <a:buSzPct val="90000"/>
        <a:buFont typeface="Lucida Grande" pitchFamily="125" charset="0"/>
        <a:buChar char="I"/>
        <a:defRPr kern="1200">
          <a:solidFill>
            <a:srgbClr val="002D58"/>
          </a:solidFill>
          <a:latin typeface="+mn-lt"/>
          <a:ea typeface="ヒラギノ角ゴ Pro W3" pitchFamily="125" charset="-128"/>
          <a:cs typeface="+mn-cs"/>
        </a:defRPr>
      </a:lvl3pPr>
      <a:lvl4pPr marL="1073150" indent="-358775" algn="l" defTabSz="457200" rtl="0" eaLnBrk="1" fontAlgn="base" hangingPunct="1">
        <a:spcBef>
          <a:spcPct val="0"/>
        </a:spcBef>
        <a:spcAft>
          <a:spcPct val="0"/>
        </a:spcAft>
        <a:buSzPct val="90000"/>
        <a:buFont typeface="Lucida Grande" pitchFamily="125" charset="0"/>
        <a:buChar char="I"/>
        <a:defRPr kern="1200">
          <a:solidFill>
            <a:srgbClr val="002D58"/>
          </a:solidFill>
          <a:latin typeface="+mn-lt"/>
          <a:ea typeface="ヒラギノ角ゴ Pro W3" pitchFamily="125" charset="-128"/>
          <a:cs typeface="+mn-cs"/>
        </a:defRPr>
      </a:lvl4pPr>
      <a:lvl5pPr marL="1439863" indent="-366713" algn="l" defTabSz="457200" rtl="0" eaLnBrk="1" fontAlgn="base" hangingPunct="1">
        <a:spcBef>
          <a:spcPct val="0"/>
        </a:spcBef>
        <a:spcAft>
          <a:spcPct val="0"/>
        </a:spcAft>
        <a:buSzPct val="90000"/>
        <a:buFont typeface="Lucida Grande" pitchFamily="125" charset="0"/>
        <a:buChar char="I"/>
        <a:defRPr kern="1200">
          <a:solidFill>
            <a:srgbClr val="002D58"/>
          </a:solidFill>
          <a:latin typeface="+mn-lt"/>
          <a:ea typeface="ヒラギノ角ゴ Pro W3" pitchFamily="125"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6.xml"/><Relationship Id="rId4" Type="http://schemas.openxmlformats.org/officeDocument/2006/relationships/image" Target="../media/image16.jpeg"/></Relationships>
</file>

<file path=ppt/slides/_rels/slide4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1.jpeg"/><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3.jpeg"/><Relationship Id="rId1" Type="http://schemas.openxmlformats.org/officeDocument/2006/relationships/slideLayout" Target="../slideLayouts/slideLayout8.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tertitel 2">
            <a:extLst>
              <a:ext uri="{FF2B5EF4-FFF2-40B4-BE49-F238E27FC236}">
                <a16:creationId xmlns:a16="http://schemas.microsoft.com/office/drawing/2014/main" id="{889D8B81-2A08-4337-9007-B50EB5EA152C}"/>
              </a:ext>
            </a:extLst>
          </p:cNvPr>
          <p:cNvSpPr>
            <a:spLocks noGrp="1"/>
          </p:cNvSpPr>
          <p:nvPr>
            <p:ph type="subTitle" idx="1"/>
          </p:nvPr>
        </p:nvSpPr>
        <p:spPr>
          <a:xfrm>
            <a:off x="457200" y="3254375"/>
            <a:ext cx="6472238" cy="3070225"/>
          </a:xfrm>
        </p:spPr>
        <p:txBody>
          <a:bodyPr rtlCol="0">
            <a:normAutofit/>
          </a:bodyPr>
          <a:lstStyle/>
          <a:p>
            <a:pPr>
              <a:defRPr/>
            </a:pPr>
            <a:endParaRPr dirty="0"/>
          </a:p>
          <a:p>
            <a:pPr>
              <a:defRPr/>
            </a:pPr>
            <a:endParaRPr dirty="0"/>
          </a:p>
        </p:txBody>
      </p:sp>
      <p:sp>
        <p:nvSpPr>
          <p:cNvPr id="2" name="Titel 1">
            <a:extLst>
              <a:ext uri="{FF2B5EF4-FFF2-40B4-BE49-F238E27FC236}">
                <a16:creationId xmlns:a16="http://schemas.microsoft.com/office/drawing/2014/main" id="{3CEF34B0-2D8A-4060-9335-E42325D575C7}"/>
              </a:ext>
            </a:extLst>
          </p:cNvPr>
          <p:cNvSpPr>
            <a:spLocks noGrp="1"/>
          </p:cNvSpPr>
          <p:nvPr>
            <p:ph type="title" idx="4294967295"/>
          </p:nvPr>
        </p:nvSpPr>
        <p:spPr>
          <a:xfrm>
            <a:off x="0" y="3435350"/>
            <a:ext cx="6281738" cy="401638"/>
          </a:xfrm>
          <a:prstGeom prst="rect">
            <a:avLst/>
          </a:prstGeom>
        </p:spPr>
        <p:txBody>
          <a:bodyPr/>
          <a:lstStyle/>
          <a:p>
            <a:pPr eaLnBrk="1" fontAlgn="auto" hangingPunct="1">
              <a:spcAft>
                <a:spcPts val="0"/>
              </a:spcAft>
              <a:defRPr/>
            </a:pPr>
            <a:br>
              <a:rPr lang="de-DE" dirty="0">
                <a:solidFill>
                  <a:srgbClr val="FFFFFF"/>
                </a:solidFill>
                <a:latin typeface="Calibri Light"/>
                <a:ea typeface="+mj-ea"/>
              </a:rPr>
            </a:br>
            <a:endParaRPr lang="de-DE" dirty="0">
              <a:ea typeface="+mj-ea"/>
            </a:endParaRPr>
          </a:p>
        </p:txBody>
      </p:sp>
      <p:sp>
        <p:nvSpPr>
          <p:cNvPr id="10" name="Textfeld 9">
            <a:extLst>
              <a:ext uri="{FF2B5EF4-FFF2-40B4-BE49-F238E27FC236}">
                <a16:creationId xmlns:a16="http://schemas.microsoft.com/office/drawing/2014/main" id="{852651FB-DFAD-4DE8-924D-E7FC4F854A7D}"/>
              </a:ext>
            </a:extLst>
          </p:cNvPr>
          <p:cNvSpPr txBox="1"/>
          <p:nvPr/>
        </p:nvSpPr>
        <p:spPr>
          <a:xfrm>
            <a:off x="430212" y="3303532"/>
            <a:ext cx="6048375" cy="3440942"/>
          </a:xfrm>
          <a:prstGeom prst="rect">
            <a:avLst/>
          </a:prstGeom>
          <a:noFill/>
        </p:spPr>
        <p:txBody>
          <a:bodyPr lIns="0" rIns="0" anchor="t">
            <a:spAutoFit/>
          </a:bodyPr>
          <a:lstStyle/>
          <a:p>
            <a:pPr fontAlgn="auto">
              <a:lnSpc>
                <a:spcPct val="80000"/>
              </a:lnSpc>
              <a:spcBef>
                <a:spcPts val="0"/>
              </a:spcBef>
              <a:spcAft>
                <a:spcPts val="0"/>
              </a:spcAft>
              <a:defRPr/>
            </a:pPr>
            <a:r>
              <a:rPr lang="de-DE" sz="2000" cap="all" spc="100" dirty="0">
                <a:solidFill>
                  <a:srgbClr val="FFFFFF"/>
                </a:solidFill>
                <a:latin typeface="Calibri Light"/>
                <a:ea typeface="+mj-ea"/>
                <a:cs typeface="+mj-cs"/>
              </a:rPr>
              <a:t>28.05.2019, Esslingen</a:t>
            </a:r>
          </a:p>
          <a:p>
            <a:pPr fontAlgn="auto">
              <a:lnSpc>
                <a:spcPct val="80000"/>
              </a:lnSpc>
              <a:spcBef>
                <a:spcPts val="0"/>
              </a:spcBef>
              <a:spcAft>
                <a:spcPts val="0"/>
              </a:spcAft>
              <a:defRPr/>
            </a:pPr>
            <a:r>
              <a:rPr lang="de-DE" sz="5400" cap="all" dirty="0">
                <a:solidFill>
                  <a:srgbClr val="FFFFFF"/>
                </a:solidFill>
                <a:latin typeface="Calibri"/>
                <a:ea typeface="+mn-ea"/>
                <a:cs typeface="Calibri"/>
              </a:rPr>
              <a:t>IT-Kommunikation innerhalb des Unternehmens</a:t>
            </a:r>
          </a:p>
          <a:p>
            <a:pPr fontAlgn="auto">
              <a:lnSpc>
                <a:spcPct val="90000"/>
              </a:lnSpc>
              <a:spcBef>
                <a:spcPts val="0"/>
              </a:spcBef>
              <a:spcAft>
                <a:spcPts val="0"/>
              </a:spcAft>
              <a:defRPr/>
            </a:pPr>
            <a:r>
              <a:rPr lang="de-DE" sz="2000" cap="all" spc="100" dirty="0">
                <a:solidFill>
                  <a:srgbClr val="D7193C"/>
                </a:solidFill>
                <a:latin typeface="Calibri Light"/>
                <a:ea typeface="+mj-ea"/>
                <a:cs typeface="+mj-cs"/>
              </a:rPr>
              <a:t>IT MANAGEMENT</a:t>
            </a:r>
          </a:p>
          <a:p>
            <a:pPr fontAlgn="auto">
              <a:lnSpc>
                <a:spcPct val="90000"/>
              </a:lnSpc>
              <a:spcBef>
                <a:spcPts val="0"/>
              </a:spcBef>
              <a:spcAft>
                <a:spcPts val="0"/>
              </a:spcAft>
              <a:defRPr/>
            </a:pPr>
            <a:endParaRPr lang="de-DE" sz="2000" cap="all" spc="100" dirty="0">
              <a:solidFill>
                <a:srgbClr val="D7193C"/>
              </a:solidFill>
              <a:latin typeface="Calibri Light"/>
              <a:ea typeface="+mj-ea"/>
              <a:cs typeface="+mj-cs"/>
            </a:endParaRPr>
          </a:p>
          <a:p>
            <a:pPr fontAlgn="auto">
              <a:lnSpc>
                <a:spcPct val="90000"/>
              </a:lnSpc>
              <a:spcBef>
                <a:spcPts val="0"/>
              </a:spcBef>
              <a:spcAft>
                <a:spcPts val="0"/>
              </a:spcAft>
              <a:defRPr/>
            </a:pPr>
            <a:r>
              <a:rPr lang="de-DE" sz="2000" cap="all" spc="100" dirty="0">
                <a:solidFill>
                  <a:schemeClr val="bg1"/>
                </a:solidFill>
                <a:latin typeface="Calibri Light"/>
                <a:ea typeface="+mj-ea"/>
                <a:cs typeface="+mj-cs"/>
              </a:rPr>
              <a:t>Julian Gutbrod, Tobias Münster, </a:t>
            </a:r>
            <a:r>
              <a:rPr lang="de-DE" sz="2000" cap="all" spc="100" dirty="0" err="1">
                <a:solidFill>
                  <a:schemeClr val="bg1"/>
                </a:solidFill>
                <a:latin typeface="Calibri Light"/>
                <a:ea typeface="+mj-ea"/>
                <a:cs typeface="+mj-cs"/>
              </a:rPr>
              <a:t>Jonatan</a:t>
            </a:r>
            <a:r>
              <a:rPr lang="de-DE" sz="2000" cap="all" spc="100" dirty="0">
                <a:solidFill>
                  <a:schemeClr val="bg1"/>
                </a:solidFill>
                <a:latin typeface="Calibri Light"/>
                <a:ea typeface="+mj-ea"/>
                <a:cs typeface="+mj-cs"/>
              </a:rPr>
              <a:t> strube, Benjamin Weber</a:t>
            </a:r>
            <a:endParaRPr lang="de-DE" sz="2000" cap="all" spc="100" dirty="0">
              <a:solidFill>
                <a:schemeClr val="bg1"/>
              </a:solidFill>
              <a:latin typeface="Calibri Light"/>
              <a:ea typeface="+mj-ea"/>
              <a:cs typeface="Calibri Light"/>
            </a:endParaRPr>
          </a:p>
        </p:txBody>
      </p:sp>
      <p:sp>
        <p:nvSpPr>
          <p:cNvPr id="12293" name="Textfeld 10">
            <a:extLst>
              <a:ext uri="{FF2B5EF4-FFF2-40B4-BE49-F238E27FC236}">
                <a16:creationId xmlns:a16="http://schemas.microsoft.com/office/drawing/2014/main" id="{454FD221-C62B-4F98-868A-5E4EC62F3649}"/>
              </a:ext>
            </a:extLst>
          </p:cNvPr>
          <p:cNvSpPr txBox="1">
            <a:spLocks noChangeArrowheads="1"/>
          </p:cNvSpPr>
          <p:nvPr/>
        </p:nvSpPr>
        <p:spPr bwMode="auto">
          <a:xfrm>
            <a:off x="9852025" y="50006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2294" name="Textfeld 3">
            <a:extLst>
              <a:ext uri="{FF2B5EF4-FFF2-40B4-BE49-F238E27FC236}">
                <a16:creationId xmlns:a16="http://schemas.microsoft.com/office/drawing/2014/main" id="{43259DDE-DEE7-4601-8190-2EF9835A20DF}"/>
              </a:ext>
            </a:extLst>
          </p:cNvPr>
          <p:cNvSpPr txBox="1">
            <a:spLocks noChangeArrowheads="1"/>
          </p:cNvSpPr>
          <p:nvPr/>
        </p:nvSpPr>
        <p:spPr bwMode="auto">
          <a:xfrm>
            <a:off x="2540000" y="362426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46800"/>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lnSpc>
                <a:spcPts val="1000"/>
              </a:lnSpc>
              <a:buSzTx/>
              <a:buFontTx/>
              <a:buNone/>
            </a:pPr>
            <a:endParaRPr lang="de-DE" altLang="de-DE" sz="2000">
              <a:solidFill>
                <a:schemeClr val="tx1"/>
              </a:solidFill>
            </a:endParaRPr>
          </a:p>
        </p:txBody>
      </p:sp>
      <p:sp>
        <p:nvSpPr>
          <p:cNvPr id="5" name="Bildplatzhalter 4">
            <a:extLst>
              <a:ext uri="{FF2B5EF4-FFF2-40B4-BE49-F238E27FC236}">
                <a16:creationId xmlns:a16="http://schemas.microsoft.com/office/drawing/2014/main" id="{5308C56A-014F-427F-B441-56BD32CA0D7F}"/>
              </a:ext>
            </a:extLst>
          </p:cNvPr>
          <p:cNvSpPr>
            <a:spLocks noGrp="1"/>
          </p:cNvSpPr>
          <p:nvPr>
            <p:ph type="pic" sz="quarter" idx="13"/>
          </p:nvPr>
        </p:nvSpPr>
        <p:spPr/>
      </p:sp>
    </p:spTree>
    <p:extLst>
      <p:ext uri="{BB962C8B-B14F-4D97-AF65-F5344CB8AC3E}">
        <p14:creationId xmlns:p14="http://schemas.microsoft.com/office/powerpoint/2010/main" val="28477263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feld 30">
            <a:extLst>
              <a:ext uri="{FF2B5EF4-FFF2-40B4-BE49-F238E27FC236}">
                <a16:creationId xmlns:a16="http://schemas.microsoft.com/office/drawing/2014/main" id="{D9E670DC-973E-4B88-BB53-A3A4ACAA85E9}"/>
              </a:ext>
            </a:extLst>
          </p:cNvPr>
          <p:cNvSpPr txBox="1">
            <a:spLocks noChangeArrowheads="1"/>
          </p:cNvSpPr>
          <p:nvPr/>
        </p:nvSpPr>
        <p:spPr bwMode="auto">
          <a:xfrm>
            <a:off x="1617663" y="6773863"/>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4339" name="Textfeld 32">
            <a:extLst>
              <a:ext uri="{FF2B5EF4-FFF2-40B4-BE49-F238E27FC236}">
                <a16:creationId xmlns:a16="http://schemas.microsoft.com/office/drawing/2014/main" id="{EFF6A0F3-6C3E-4D82-8964-8A5203CEE63D}"/>
              </a:ext>
            </a:extLst>
          </p:cNvPr>
          <p:cNvSpPr txBox="1">
            <a:spLocks noChangeArrowheads="1"/>
          </p:cNvSpPr>
          <p:nvPr/>
        </p:nvSpPr>
        <p:spPr bwMode="auto">
          <a:xfrm>
            <a:off x="744538" y="6799263"/>
            <a:ext cx="1857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0" name="Rechteck 9">
            <a:extLst>
              <a:ext uri="{FF2B5EF4-FFF2-40B4-BE49-F238E27FC236}">
                <a16:creationId xmlns:a16="http://schemas.microsoft.com/office/drawing/2014/main" id="{9101E5F2-FD76-454C-87CE-802D4D115E2F}"/>
              </a:ext>
            </a:extLst>
          </p:cNvPr>
          <p:cNvSpPr/>
          <p:nvPr/>
        </p:nvSpPr>
        <p:spPr>
          <a:xfrm>
            <a:off x="446088" y="2608263"/>
            <a:ext cx="6353175" cy="365125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0" tIns="0" rIns="36000" bIns="0" spcCol="1332000"/>
          <a:lstStyle/>
          <a:p>
            <a:pPr fontAlgn="auto">
              <a:spcBef>
                <a:spcPts val="0"/>
              </a:spcBef>
              <a:spcAft>
                <a:spcPts val="0"/>
              </a:spcAft>
              <a:defRPr/>
            </a:pPr>
            <a:endParaRPr lang="de-DE" sz="2800" dirty="0">
              <a:latin typeface="+mj-lt"/>
            </a:endParaRPr>
          </a:p>
          <a:p>
            <a:pPr fontAlgn="auto">
              <a:spcBef>
                <a:spcPts val="0"/>
              </a:spcBef>
              <a:spcAft>
                <a:spcPts val="0"/>
              </a:spcAft>
              <a:defRPr/>
            </a:pPr>
            <a:endParaRPr lang="de-DE" sz="2800" dirty="0">
              <a:latin typeface="+mj-lt"/>
            </a:endParaRPr>
          </a:p>
          <a:p>
            <a:pPr fontAlgn="auto">
              <a:spcBef>
                <a:spcPts val="0"/>
              </a:spcBef>
              <a:spcAft>
                <a:spcPts val="0"/>
              </a:spcAft>
              <a:defRPr/>
            </a:pPr>
            <a:r>
              <a:rPr lang="de-DE" sz="5400" cap="all" dirty="0">
                <a:latin typeface="Calibri Light"/>
                <a:cs typeface="Calibri Light"/>
              </a:rPr>
              <a:t>Kommunikation als Pflicht und kür eines it-managers</a:t>
            </a:r>
            <a:endParaRPr lang="de-DE" sz="5400" cap="all" dirty="0">
              <a:cs typeface="Calibri Light"/>
            </a:endParaRPr>
          </a:p>
        </p:txBody>
      </p:sp>
      <p:sp>
        <p:nvSpPr>
          <p:cNvPr id="14341" name="Bildplatzhalter 13">
            <a:extLst>
              <a:ext uri="{FF2B5EF4-FFF2-40B4-BE49-F238E27FC236}">
                <a16:creationId xmlns:a16="http://schemas.microsoft.com/office/drawing/2014/main" id="{CA62B5E4-E831-4648-B9DA-EA3A466187E6}"/>
              </a:ext>
            </a:extLst>
          </p:cNvPr>
          <p:cNvSpPr>
            <a:spLocks noGrp="1" noTextEdit="1"/>
          </p:cNvSpPr>
          <p:nvPr>
            <p:ph type="pic" sz="quarter" idx="14"/>
          </p:nvPr>
        </p:nvSpPr>
        <p:spPr>
          <a:xfrm>
            <a:off x="6926263" y="963613"/>
            <a:ext cx="1944687" cy="5626100"/>
          </a:xfrm>
        </p:spPr>
      </p:sp>
    </p:spTree>
    <p:extLst>
      <p:ext uri="{BB962C8B-B14F-4D97-AF65-F5344CB8AC3E}">
        <p14:creationId xmlns:p14="http://schemas.microsoft.com/office/powerpoint/2010/main" val="37383089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en-GB" altLang="de-DE" dirty="0"/>
              <a:t>I</a:t>
            </a:r>
            <a:r>
              <a:rPr lang="de-DE" altLang="de-DE" dirty="0" err="1"/>
              <a:t>nterview</a:t>
            </a:r>
            <a:endParaRPr lang="de-DE" altLang="de-DE" dirty="0"/>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11</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a:r>
              <a:rPr lang="de-DE" altLang="de-DE" dirty="0"/>
              <a:t>Gespräch zwischen Frau </a:t>
            </a:r>
            <a:r>
              <a:rPr lang="de-DE" altLang="de-DE" dirty="0" err="1"/>
              <a:t>Aengenheyster</a:t>
            </a:r>
            <a:r>
              <a:rPr lang="de-DE" altLang="de-DE" dirty="0"/>
              <a:t> und Herr Kranz</a:t>
            </a:r>
          </a:p>
          <a:p>
            <a:pPr marL="342900"/>
            <a:endParaRPr lang="de-DE" altLang="de-DE" dirty="0"/>
          </a:p>
          <a:p>
            <a:pPr marL="342900"/>
            <a:endParaRPr lang="de-DE" altLang="de-DE" dirty="0"/>
          </a:p>
          <a:p>
            <a:pPr marL="342900"/>
            <a:r>
              <a:rPr lang="de-DE" altLang="de-DE" dirty="0"/>
              <a:t>Kranz ist als CIO für Thyssenkrupp Steel Europe AG</a:t>
            </a:r>
          </a:p>
          <a:p>
            <a:pPr marL="342900"/>
            <a:r>
              <a:rPr lang="de-DE" altLang="de-DE" dirty="0"/>
              <a:t>tätig</a:t>
            </a:r>
          </a:p>
          <a:p>
            <a:pPr marL="342900"/>
            <a:endParaRPr lang="de-DE" altLang="de-DE" dirty="0"/>
          </a:p>
          <a:p>
            <a:pPr marL="342900"/>
            <a:r>
              <a:rPr lang="de-DE" altLang="de-DE" dirty="0"/>
              <a:t>Treibt die digitale Transformation der Business Area</a:t>
            </a:r>
          </a:p>
          <a:p>
            <a:pPr marL="342900"/>
            <a:r>
              <a:rPr lang="de-DE" altLang="de-DE" dirty="0"/>
              <a:t>Steel Europe voran</a:t>
            </a:r>
          </a:p>
          <a:p>
            <a:pPr marL="342900"/>
            <a:endParaRPr lang="de-DE" altLang="de-DE" dirty="0"/>
          </a:p>
          <a:p>
            <a:pPr marL="342900"/>
            <a:r>
              <a:rPr lang="de-DE" altLang="de-DE" dirty="0"/>
              <a:t>Ist Mitglied im CIO Council und im Digital Think Tank</a:t>
            </a:r>
          </a:p>
          <a:p>
            <a:pPr marL="342900"/>
            <a:r>
              <a:rPr lang="de-DE" altLang="de-DE" dirty="0"/>
              <a:t>der Thyssenkrupp AG und gestaltet die IT- und Digital</a:t>
            </a:r>
          </a:p>
          <a:p>
            <a:pPr marL="342900"/>
            <a:r>
              <a:rPr lang="de-DE" altLang="de-DE" dirty="0"/>
              <a:t>-Strategie des Konzerns</a:t>
            </a:r>
          </a:p>
          <a:p>
            <a:pPr marL="342900"/>
            <a:endParaRPr lang="de-DE" altLang="de-DE" dirty="0"/>
          </a:p>
        </p:txBody>
      </p:sp>
      <p:grpSp>
        <p:nvGrpSpPr>
          <p:cNvPr id="4" name="Gruppieren 3">
            <a:extLst>
              <a:ext uri="{FF2B5EF4-FFF2-40B4-BE49-F238E27FC236}">
                <a16:creationId xmlns:a16="http://schemas.microsoft.com/office/drawing/2014/main" id="{D1DA6878-BC92-4936-9320-9EFE60E282DE}"/>
              </a:ext>
            </a:extLst>
          </p:cNvPr>
          <p:cNvGrpSpPr/>
          <p:nvPr/>
        </p:nvGrpSpPr>
        <p:grpSpPr>
          <a:xfrm>
            <a:off x="6780630" y="2073442"/>
            <a:ext cx="2028825" cy="3506914"/>
            <a:chOff x="6359525" y="2277979"/>
            <a:chExt cx="2028825" cy="3506914"/>
          </a:xfrm>
        </p:grpSpPr>
        <p:pic>
          <p:nvPicPr>
            <p:cNvPr id="2" name="Grafik 1">
              <a:extLst>
                <a:ext uri="{FF2B5EF4-FFF2-40B4-BE49-F238E27FC236}">
                  <a16:creationId xmlns:a16="http://schemas.microsoft.com/office/drawing/2014/main" id="{CC80ADAB-5213-4221-AE66-6D1755AC8F27}"/>
                </a:ext>
              </a:extLst>
            </p:cNvPr>
            <p:cNvPicPr>
              <a:picLocks noChangeAspect="1"/>
            </p:cNvPicPr>
            <p:nvPr/>
          </p:nvPicPr>
          <p:blipFill>
            <a:blip r:embed="rId2"/>
            <a:stretch>
              <a:fillRect/>
            </a:stretch>
          </p:blipFill>
          <p:spPr>
            <a:xfrm>
              <a:off x="6359525" y="2277979"/>
              <a:ext cx="2028825" cy="2590800"/>
            </a:xfrm>
            <a:prstGeom prst="rect">
              <a:avLst/>
            </a:prstGeom>
          </p:spPr>
        </p:pic>
        <p:sp>
          <p:nvSpPr>
            <p:cNvPr id="3" name="Textfeld 2">
              <a:extLst>
                <a:ext uri="{FF2B5EF4-FFF2-40B4-BE49-F238E27FC236}">
                  <a16:creationId xmlns:a16="http://schemas.microsoft.com/office/drawing/2014/main" id="{D8F1B5AA-F6AD-4DCF-BC77-5911D9BB39DC}"/>
                </a:ext>
              </a:extLst>
            </p:cNvPr>
            <p:cNvSpPr txBox="1"/>
            <p:nvPr/>
          </p:nvSpPr>
          <p:spPr>
            <a:xfrm>
              <a:off x="6569242" y="4870493"/>
              <a:ext cx="914400" cy="914400"/>
            </a:xfrm>
            <a:prstGeom prst="rect">
              <a:avLst/>
            </a:prstGeom>
            <a:noFill/>
          </p:spPr>
          <p:txBody>
            <a:bodyPr vert="horz" wrap="none" lIns="0" tIns="46800" rIns="91440" bIns="45720" rtlCol="0" anchor="t">
              <a:noAutofit/>
            </a:bodyPr>
            <a:lstStyle/>
            <a:p>
              <a:pPr>
                <a:lnSpc>
                  <a:spcPts val="1000"/>
                </a:lnSpc>
              </a:pPr>
              <a:r>
                <a:rPr lang="en-GB" sz="1500" cap="none" baseline="0" dirty="0" err="1"/>
                <a:t>Dr.</a:t>
              </a:r>
              <a:r>
                <a:rPr lang="en-GB" sz="1500" cap="none" baseline="0" dirty="0"/>
                <a:t>-Ing. Michael Kranz</a:t>
              </a:r>
              <a:endParaRPr lang="de-DE" sz="1500" cap="none" baseline="0" dirty="0"/>
            </a:p>
          </p:txBody>
        </p:sp>
      </p:grpSp>
    </p:spTree>
    <p:extLst>
      <p:ext uri="{BB962C8B-B14F-4D97-AF65-F5344CB8AC3E}">
        <p14:creationId xmlns:p14="http://schemas.microsoft.com/office/powerpoint/2010/main" val="15503762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1. Frage</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12</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a:r>
              <a:rPr lang="en-GB" altLang="de-DE" dirty="0" err="1"/>
              <a:t>Fragen</a:t>
            </a:r>
            <a:endParaRPr lang="en-GB" altLang="de-DE" dirty="0"/>
          </a:p>
          <a:p>
            <a:pPr marL="685800" indent="-342900">
              <a:buFont typeface="Arial" panose="020B0604020202020204" pitchFamily="34" charset="0"/>
              <a:buChar char="•"/>
            </a:pPr>
            <a:r>
              <a:rPr lang="en-GB" altLang="de-DE" dirty="0"/>
              <a:t>1a) </a:t>
            </a:r>
          </a:p>
          <a:p>
            <a:pPr marL="1028700" lvl="1">
              <a:buFont typeface="Arial" panose="020B0604020202020204" pitchFamily="34" charset="0"/>
              <a:buChar char="•"/>
            </a:pPr>
            <a:r>
              <a:rPr lang="en-GB" altLang="de-DE" sz="2000" dirty="0"/>
              <a:t>S</a:t>
            </a:r>
            <a:r>
              <a:rPr lang="de-DE" altLang="de-DE" sz="2000" dirty="0" err="1"/>
              <a:t>ollen</a:t>
            </a:r>
            <a:r>
              <a:rPr lang="de-DE" altLang="de-DE" sz="2000" dirty="0"/>
              <a:t> IT-</a:t>
            </a:r>
            <a:r>
              <a:rPr lang="de-DE" altLang="de-DE" sz="2000" dirty="0" err="1"/>
              <a:t>Governance</a:t>
            </a:r>
            <a:r>
              <a:rPr lang="de-DE" altLang="de-DE" sz="2000" dirty="0"/>
              <a:t>-Rahmenwerke zu 100% innerhalb einer IT-Organisation adaptiert und eingeführt werden?</a:t>
            </a:r>
          </a:p>
          <a:p>
            <a:pPr marL="685800" indent="-342900">
              <a:buFont typeface="Arial" panose="020B0604020202020204" pitchFamily="34" charset="0"/>
              <a:buChar char="•"/>
            </a:pPr>
            <a:endParaRPr lang="de-DE" altLang="de-DE" dirty="0"/>
          </a:p>
          <a:p>
            <a:pPr marL="685800" indent="-342900">
              <a:buFont typeface="Arial" panose="020B0604020202020204" pitchFamily="34" charset="0"/>
              <a:buChar char="•"/>
            </a:pPr>
            <a:r>
              <a:rPr lang="de-DE" altLang="de-DE" dirty="0"/>
              <a:t>1b)</a:t>
            </a:r>
          </a:p>
          <a:p>
            <a:pPr marL="1028700" lvl="1">
              <a:buFont typeface="Arial" panose="020B0604020202020204" pitchFamily="34" charset="0"/>
              <a:buChar char="•"/>
            </a:pPr>
            <a:r>
              <a:rPr lang="de-DE" altLang="de-DE" sz="2000" dirty="0"/>
              <a:t>Wie wichtig ist die zielgerichtete und regelmäßige Kommunikation mit den sog. internen Stakeholdern hinsichtlich eines IT-</a:t>
            </a:r>
            <a:r>
              <a:rPr lang="de-DE" altLang="de-DE" sz="2000" dirty="0" err="1"/>
              <a:t>Governance</a:t>
            </a:r>
            <a:r>
              <a:rPr lang="de-DE" altLang="de-DE" sz="2000" dirty="0"/>
              <a:t>-Framework?</a:t>
            </a:r>
          </a:p>
        </p:txBody>
      </p:sp>
    </p:spTree>
    <p:extLst>
      <p:ext uri="{BB962C8B-B14F-4D97-AF65-F5344CB8AC3E}">
        <p14:creationId xmlns:p14="http://schemas.microsoft.com/office/powerpoint/2010/main" val="40768140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1. Frage</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13</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a:r>
              <a:rPr lang="de-DE" altLang="de-DE" dirty="0"/>
              <a:t>Antworten</a:t>
            </a:r>
          </a:p>
          <a:p>
            <a:pPr marL="685800" indent="-342900">
              <a:buFont typeface="Arial" panose="020B0604020202020204" pitchFamily="34" charset="0"/>
              <a:buChar char="•"/>
            </a:pPr>
            <a:r>
              <a:rPr lang="en-GB" altLang="de-DE" dirty="0"/>
              <a:t>1a) </a:t>
            </a:r>
          </a:p>
          <a:p>
            <a:pPr marL="1028700" lvl="1">
              <a:buFont typeface="Arial" panose="020B0604020202020204" pitchFamily="34" charset="0"/>
              <a:buChar char="•"/>
            </a:pPr>
            <a:r>
              <a:rPr lang="de-DE" altLang="de-DE" sz="2000" b="1" dirty="0"/>
              <a:t>Rahmenwerke</a:t>
            </a:r>
            <a:r>
              <a:rPr lang="de-DE" altLang="de-DE" sz="2000" dirty="0"/>
              <a:t> bieten </a:t>
            </a:r>
            <a:r>
              <a:rPr lang="de-DE" altLang="de-DE" sz="2000" b="1" dirty="0"/>
              <a:t>standardisiertes Ordnungssystem</a:t>
            </a:r>
          </a:p>
          <a:p>
            <a:pPr marL="1028700" lvl="1">
              <a:buFont typeface="Arial" panose="020B0604020202020204" pitchFamily="34" charset="0"/>
              <a:buChar char="•"/>
            </a:pPr>
            <a:r>
              <a:rPr lang="de-DE" altLang="de-DE" sz="2000" dirty="0"/>
              <a:t>Müssen</a:t>
            </a:r>
            <a:r>
              <a:rPr lang="en-GB" altLang="de-DE" sz="2000" dirty="0"/>
              <a:t> auf </a:t>
            </a:r>
            <a:r>
              <a:rPr lang="de-DE" altLang="de-DE" sz="2000" dirty="0"/>
              <a:t>jeden Fall </a:t>
            </a:r>
            <a:r>
              <a:rPr lang="de-DE" altLang="de-DE" sz="2000" b="1" dirty="0"/>
              <a:t>individuell angepasst </a:t>
            </a:r>
            <a:r>
              <a:rPr lang="de-DE" altLang="de-DE" sz="2000" dirty="0"/>
              <a:t>werden (weil sehr komplex und starr)</a:t>
            </a:r>
          </a:p>
          <a:p>
            <a:pPr marL="1028700" lvl="1">
              <a:buFont typeface="Arial" panose="020B0604020202020204" pitchFamily="34" charset="0"/>
              <a:buChar char="•"/>
            </a:pPr>
            <a:r>
              <a:rPr lang="de-DE" altLang="de-DE" sz="2000" dirty="0"/>
              <a:t>Rahmenwerke bieten </a:t>
            </a:r>
            <a:r>
              <a:rPr lang="de-DE" altLang="de-DE" sz="2000" b="1" dirty="0"/>
              <a:t>Denkanstöße</a:t>
            </a:r>
            <a:r>
              <a:rPr lang="de-DE" altLang="de-DE" sz="2000" dirty="0"/>
              <a:t> für Analyseprozesse</a:t>
            </a:r>
          </a:p>
          <a:p>
            <a:pPr marL="342900"/>
            <a:endParaRPr lang="de-DE" altLang="de-DE" dirty="0"/>
          </a:p>
          <a:p>
            <a:pPr marL="685800" indent="-342900">
              <a:buFont typeface="Arial" panose="020B0604020202020204" pitchFamily="34" charset="0"/>
              <a:buChar char="•"/>
            </a:pPr>
            <a:r>
              <a:rPr lang="de-DE" altLang="de-DE" dirty="0"/>
              <a:t>1b)</a:t>
            </a:r>
          </a:p>
          <a:p>
            <a:pPr marL="1028700" lvl="1">
              <a:buFont typeface="Arial" panose="020B0604020202020204" pitchFamily="34" charset="0"/>
              <a:buChar char="•"/>
            </a:pPr>
            <a:r>
              <a:rPr lang="de-DE" altLang="de-DE" sz="2000" dirty="0"/>
              <a:t>Kommunikation hat zwei Rollen im Rahmenwerk</a:t>
            </a:r>
          </a:p>
          <a:p>
            <a:pPr marL="1028700" lvl="1">
              <a:buFont typeface="Arial" panose="020B0604020202020204" pitchFamily="34" charset="0"/>
              <a:buChar char="•"/>
            </a:pPr>
            <a:r>
              <a:rPr lang="de-DE" altLang="de-DE" sz="2000" b="1" dirty="0"/>
              <a:t>1.</a:t>
            </a:r>
            <a:r>
              <a:rPr lang="de-DE" altLang="de-DE" sz="2000" dirty="0"/>
              <a:t> </a:t>
            </a:r>
            <a:r>
              <a:rPr lang="de-DE" altLang="de-DE" sz="2000" b="1" dirty="0"/>
              <a:t>Best Practices </a:t>
            </a:r>
            <a:r>
              <a:rPr lang="de-DE" altLang="de-DE" sz="2000" dirty="0"/>
              <a:t>wie z.B. internes Marketing von Dienstleistungen</a:t>
            </a:r>
          </a:p>
          <a:p>
            <a:pPr marL="1028700" lvl="1">
              <a:buFont typeface="Arial" panose="020B0604020202020204" pitchFamily="34" charset="0"/>
              <a:buChar char="•"/>
            </a:pPr>
            <a:r>
              <a:rPr lang="de-DE" altLang="de-DE" sz="2000" b="1" dirty="0"/>
              <a:t>2. </a:t>
            </a:r>
            <a:r>
              <a:rPr lang="de-DE" altLang="de-DE" sz="2000" dirty="0"/>
              <a:t>International </a:t>
            </a:r>
            <a:r>
              <a:rPr lang="de-DE" altLang="de-DE" sz="2000" b="1" dirty="0"/>
              <a:t>einheitliche Begriffe</a:t>
            </a:r>
            <a:r>
              <a:rPr lang="de-DE" altLang="de-DE" sz="2000" dirty="0"/>
              <a:t> zur vereinfachten Kommunikation</a:t>
            </a:r>
          </a:p>
          <a:p>
            <a:pPr marL="1028700" lvl="1">
              <a:buFont typeface="Arial" panose="020B0604020202020204" pitchFamily="34" charset="0"/>
              <a:buChar char="•"/>
            </a:pPr>
            <a:endParaRPr lang="de-DE" altLang="de-DE" sz="2000" dirty="0"/>
          </a:p>
        </p:txBody>
      </p:sp>
    </p:spTree>
    <p:extLst>
      <p:ext uri="{BB962C8B-B14F-4D97-AF65-F5344CB8AC3E}">
        <p14:creationId xmlns:p14="http://schemas.microsoft.com/office/powerpoint/2010/main" val="29057420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1. Frage</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14</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a:r>
              <a:rPr lang="de-DE" altLang="de-DE" dirty="0"/>
              <a:t>Antworten</a:t>
            </a:r>
          </a:p>
          <a:p>
            <a:pPr marL="685800" indent="-342900">
              <a:buFont typeface="Arial" panose="020B0604020202020204" pitchFamily="34" charset="0"/>
              <a:buChar char="•"/>
            </a:pPr>
            <a:r>
              <a:rPr lang="de-DE" altLang="de-DE" dirty="0"/>
              <a:t>1b)</a:t>
            </a:r>
          </a:p>
          <a:p>
            <a:pPr marL="1028700" lvl="1">
              <a:buFont typeface="Arial" panose="020B0604020202020204" pitchFamily="34" charset="0"/>
              <a:buChar char="•"/>
            </a:pPr>
            <a:r>
              <a:rPr lang="de-DE" altLang="de-DE" sz="2000" dirty="0"/>
              <a:t>Kommunikation ist sehr wichtig, da sie in vielen Handlungsfeldern des Rahmenwerks impliziert ist</a:t>
            </a:r>
          </a:p>
          <a:p>
            <a:pPr marL="1028700" lvl="1">
              <a:buFont typeface="Arial" panose="020B0604020202020204" pitchFamily="34" charset="0"/>
              <a:buChar char="•"/>
            </a:pPr>
            <a:r>
              <a:rPr lang="de-DE" altLang="de-DE" sz="2000" dirty="0"/>
              <a:t>Bspw. Die Einbettung der IT-Aktivitäten in den Unternehmenskontext</a:t>
            </a:r>
          </a:p>
          <a:p>
            <a:pPr marL="1400175" lvl="2">
              <a:buFont typeface="Arial" panose="020B0604020202020204" pitchFamily="34" charset="0"/>
              <a:buChar char="•"/>
            </a:pPr>
            <a:r>
              <a:rPr lang="de-DE" altLang="de-DE" sz="2000" dirty="0"/>
              <a:t>Wenn </a:t>
            </a:r>
            <a:r>
              <a:rPr lang="de-DE" altLang="de-DE" sz="2000" b="1" dirty="0"/>
              <a:t>Veränderungen oder Verbesserungen </a:t>
            </a:r>
            <a:r>
              <a:rPr lang="de-DE" altLang="de-DE" sz="2000" dirty="0"/>
              <a:t>durchgeführt werden, </a:t>
            </a:r>
            <a:r>
              <a:rPr lang="de-DE" altLang="de-DE" sz="2000" b="1" dirty="0"/>
              <a:t>müssen</a:t>
            </a:r>
            <a:r>
              <a:rPr lang="de-DE" altLang="de-DE" sz="2000" dirty="0"/>
              <a:t> sie sinnstiftend </a:t>
            </a:r>
            <a:r>
              <a:rPr lang="de-DE" altLang="de-DE" sz="2000" b="1" dirty="0"/>
              <a:t>erläutert werden</a:t>
            </a:r>
            <a:r>
              <a:rPr lang="de-DE" altLang="de-DE" sz="2000" dirty="0"/>
              <a:t>. Jede Person muss </a:t>
            </a:r>
            <a:r>
              <a:rPr lang="de-DE" altLang="de-DE" sz="2000" b="1" dirty="0"/>
              <a:t>verstehen, was der Mehrwert </a:t>
            </a:r>
            <a:r>
              <a:rPr lang="de-DE" altLang="de-DE" sz="2000" dirty="0"/>
              <a:t>ist.</a:t>
            </a:r>
          </a:p>
          <a:p>
            <a:pPr marL="1028700" lvl="1">
              <a:buFont typeface="Arial" panose="020B0604020202020204" pitchFamily="34" charset="0"/>
              <a:buChar char="•"/>
            </a:pPr>
            <a:endParaRPr lang="de-DE" altLang="de-DE" sz="2000" dirty="0"/>
          </a:p>
        </p:txBody>
      </p:sp>
    </p:spTree>
    <p:extLst>
      <p:ext uri="{BB962C8B-B14F-4D97-AF65-F5344CB8AC3E}">
        <p14:creationId xmlns:p14="http://schemas.microsoft.com/office/powerpoint/2010/main" val="28405195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2. Frage</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15</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a:r>
              <a:rPr lang="de-DE" altLang="de-DE" dirty="0"/>
              <a:t>Frage</a:t>
            </a:r>
          </a:p>
          <a:p>
            <a:pPr marL="685800" indent="-342900">
              <a:buFont typeface="Arial" panose="020B0604020202020204" pitchFamily="34" charset="0"/>
              <a:buChar char="•"/>
            </a:pPr>
            <a:r>
              <a:rPr lang="de-DE" altLang="de-DE" dirty="0"/>
              <a:t>2a)</a:t>
            </a:r>
          </a:p>
          <a:p>
            <a:pPr marL="1028700" lvl="1">
              <a:buFont typeface="Arial" panose="020B0604020202020204" pitchFamily="34" charset="0"/>
              <a:buChar char="•"/>
            </a:pPr>
            <a:r>
              <a:rPr lang="de-DE" altLang="de-DE" sz="2000" dirty="0"/>
              <a:t>Was sind wichtige Kommunikationsaspekte der IT?</a:t>
            </a:r>
          </a:p>
          <a:p>
            <a:pPr marL="342900"/>
            <a:endParaRPr lang="de-DE" altLang="de-DE" dirty="0"/>
          </a:p>
          <a:p>
            <a:pPr marL="685800" indent="-342900">
              <a:buFont typeface="Arial" panose="020B0604020202020204" pitchFamily="34" charset="0"/>
              <a:buChar char="•"/>
            </a:pPr>
            <a:r>
              <a:rPr lang="de-DE" altLang="de-DE" dirty="0"/>
              <a:t>2b)</a:t>
            </a:r>
          </a:p>
          <a:p>
            <a:pPr marL="1028700" lvl="1">
              <a:buFont typeface="Arial" panose="020B0604020202020204" pitchFamily="34" charset="0"/>
              <a:buChar char="•"/>
            </a:pPr>
            <a:r>
              <a:rPr lang="de-DE" altLang="de-DE" dirty="0"/>
              <a:t>An wen sollte sich die Kommunikation vorrangig richten?</a:t>
            </a:r>
          </a:p>
          <a:p>
            <a:pPr marL="1028700" lvl="1">
              <a:buFont typeface="Arial" panose="020B0604020202020204" pitchFamily="34" charset="0"/>
              <a:buChar char="•"/>
            </a:pPr>
            <a:endParaRPr lang="de-DE" altLang="de-DE" dirty="0"/>
          </a:p>
          <a:p>
            <a:pPr marL="1028700" lvl="1">
              <a:buFont typeface="Arial" panose="020B0604020202020204" pitchFamily="34" charset="0"/>
              <a:buChar char="•"/>
            </a:pPr>
            <a:endParaRPr lang="de-DE" altLang="de-DE" sz="2000" dirty="0"/>
          </a:p>
        </p:txBody>
      </p:sp>
    </p:spTree>
    <p:extLst>
      <p:ext uri="{BB962C8B-B14F-4D97-AF65-F5344CB8AC3E}">
        <p14:creationId xmlns:p14="http://schemas.microsoft.com/office/powerpoint/2010/main" val="26136867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2. Frage</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16</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a:r>
              <a:rPr lang="de-DE" altLang="de-DE" dirty="0"/>
              <a:t>Antworten</a:t>
            </a:r>
          </a:p>
          <a:p>
            <a:pPr marL="685800" indent="-342900">
              <a:buFont typeface="Arial" panose="020B0604020202020204" pitchFamily="34" charset="0"/>
              <a:buChar char="•"/>
            </a:pPr>
            <a:r>
              <a:rPr lang="de-DE" altLang="de-DE" dirty="0"/>
              <a:t>2a)</a:t>
            </a:r>
          </a:p>
          <a:p>
            <a:pPr marL="1028700" lvl="1">
              <a:buFont typeface="Arial" panose="020B0604020202020204" pitchFamily="34" charset="0"/>
              <a:buChar char="•"/>
            </a:pPr>
            <a:r>
              <a:rPr lang="de-DE" altLang="de-DE" sz="2000" dirty="0"/>
              <a:t>An wen muss kommuniziert werden? </a:t>
            </a:r>
            <a:r>
              <a:rPr lang="de-DE" altLang="de-DE" sz="2000" dirty="0">
                <a:sym typeface="Wingdings" panose="05000000000000000000" pitchFamily="2" charset="2"/>
              </a:rPr>
              <a:t> </a:t>
            </a:r>
            <a:r>
              <a:rPr lang="de-DE" altLang="de-DE" sz="2000" b="1" dirty="0">
                <a:sym typeface="Wingdings" panose="05000000000000000000" pitchFamily="2" charset="2"/>
              </a:rPr>
              <a:t>Zielgruppen definieren </a:t>
            </a:r>
            <a:r>
              <a:rPr lang="de-DE" altLang="de-DE" sz="2000" dirty="0">
                <a:sym typeface="Wingdings" panose="05000000000000000000" pitchFamily="2" charset="2"/>
              </a:rPr>
              <a:t>und charakterisieren</a:t>
            </a:r>
          </a:p>
          <a:p>
            <a:pPr marL="1028700" lvl="1">
              <a:buFont typeface="Arial" panose="020B0604020202020204" pitchFamily="34" charset="0"/>
              <a:buChar char="•"/>
            </a:pPr>
            <a:r>
              <a:rPr lang="de-DE" altLang="de-DE" sz="2000" dirty="0">
                <a:sym typeface="Wingdings" panose="05000000000000000000" pitchFamily="2" charset="2"/>
              </a:rPr>
              <a:t>Wie und was soll kommuniziert werden? </a:t>
            </a:r>
            <a:r>
              <a:rPr lang="de-DE" altLang="de-DE" sz="2000" b="1" dirty="0">
                <a:sym typeface="Wingdings" panose="05000000000000000000" pitchFamily="2" charset="2"/>
              </a:rPr>
              <a:t>Botschaften</a:t>
            </a:r>
            <a:r>
              <a:rPr lang="de-DE" altLang="de-DE" sz="2000" dirty="0">
                <a:sym typeface="Wingdings" panose="05000000000000000000" pitchFamily="2" charset="2"/>
              </a:rPr>
              <a:t> pro Zielgruppe ausarbeiten und </a:t>
            </a:r>
            <a:r>
              <a:rPr lang="de-DE" altLang="de-DE" sz="2000" b="1" dirty="0">
                <a:sym typeface="Wingdings" panose="05000000000000000000" pitchFamily="2" charset="2"/>
              </a:rPr>
              <a:t>Kommunikationskanäle</a:t>
            </a:r>
            <a:r>
              <a:rPr lang="de-DE" altLang="de-DE" sz="2000" dirty="0">
                <a:sym typeface="Wingdings" panose="05000000000000000000" pitchFamily="2" charset="2"/>
              </a:rPr>
              <a:t> evaluieren</a:t>
            </a:r>
          </a:p>
          <a:p>
            <a:pPr marL="1028700" lvl="1">
              <a:buFont typeface="Arial" panose="020B0604020202020204" pitchFamily="34" charset="0"/>
              <a:buChar char="•"/>
            </a:pPr>
            <a:r>
              <a:rPr lang="de-DE" altLang="de-DE" sz="2000" dirty="0">
                <a:sym typeface="Wingdings" panose="05000000000000000000" pitchFamily="2" charset="2"/>
              </a:rPr>
              <a:t>Wer soll kommunizieren? </a:t>
            </a:r>
            <a:r>
              <a:rPr lang="de-DE" altLang="de-DE" sz="2000" b="1" dirty="0">
                <a:sym typeface="Wingdings" panose="05000000000000000000" pitchFamily="2" charset="2"/>
              </a:rPr>
              <a:t>Botschafter identifizieren </a:t>
            </a:r>
            <a:r>
              <a:rPr lang="de-DE" altLang="de-DE" sz="2000" dirty="0">
                <a:sym typeface="Wingdings" panose="05000000000000000000" pitchFamily="2" charset="2"/>
              </a:rPr>
              <a:t>und Übersetzer etablieren</a:t>
            </a:r>
            <a:endParaRPr lang="de-DE" altLang="de-DE" sz="2000" dirty="0"/>
          </a:p>
          <a:p>
            <a:pPr marL="342900"/>
            <a:endParaRPr lang="de-DE" altLang="de-DE" dirty="0"/>
          </a:p>
          <a:p>
            <a:pPr marL="685800" lvl="1" indent="0">
              <a:buNone/>
            </a:pPr>
            <a:endParaRPr lang="de-DE" altLang="de-DE" dirty="0"/>
          </a:p>
          <a:p>
            <a:pPr marL="1028700" lvl="1">
              <a:buFont typeface="Arial" panose="020B0604020202020204" pitchFamily="34" charset="0"/>
              <a:buChar char="•"/>
            </a:pPr>
            <a:endParaRPr lang="de-DE" altLang="de-DE" sz="2000" dirty="0"/>
          </a:p>
        </p:txBody>
      </p:sp>
    </p:spTree>
    <p:extLst>
      <p:ext uri="{BB962C8B-B14F-4D97-AF65-F5344CB8AC3E}">
        <p14:creationId xmlns:p14="http://schemas.microsoft.com/office/powerpoint/2010/main" val="30189690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2. Frage</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17</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a:r>
              <a:rPr lang="de-DE" altLang="de-DE" dirty="0"/>
              <a:t>Antworten</a:t>
            </a:r>
          </a:p>
          <a:p>
            <a:pPr marL="685800" indent="-342900">
              <a:buFont typeface="Arial" panose="020B0604020202020204" pitchFamily="34" charset="0"/>
              <a:buChar char="•"/>
            </a:pPr>
            <a:r>
              <a:rPr lang="de-DE" altLang="de-DE" dirty="0"/>
              <a:t>2b)</a:t>
            </a:r>
          </a:p>
          <a:p>
            <a:pPr marL="1028700" lvl="1">
              <a:buFont typeface="Arial" panose="020B0604020202020204" pitchFamily="34" charset="0"/>
              <a:buChar char="•"/>
            </a:pPr>
            <a:r>
              <a:rPr lang="de-DE" altLang="de-DE" dirty="0"/>
              <a:t>Das Projektteam</a:t>
            </a:r>
          </a:p>
          <a:p>
            <a:pPr marL="1400175" lvl="2">
              <a:buFont typeface="Arial" panose="020B0604020202020204" pitchFamily="34" charset="0"/>
              <a:buChar char="•"/>
            </a:pPr>
            <a:r>
              <a:rPr lang="de-DE" altLang="de-DE" sz="2000" dirty="0"/>
              <a:t>Wie trägt die Leistung des einzelnen zum Erfolg bei? </a:t>
            </a:r>
            <a:r>
              <a:rPr lang="de-DE" altLang="de-DE" sz="2000" dirty="0">
                <a:sym typeface="Wingdings" panose="05000000000000000000" pitchFamily="2" charset="2"/>
              </a:rPr>
              <a:t> </a:t>
            </a:r>
            <a:r>
              <a:rPr lang="de-DE" altLang="de-DE" sz="2000" b="1" dirty="0">
                <a:sym typeface="Wingdings" panose="05000000000000000000" pitchFamily="2" charset="2"/>
              </a:rPr>
              <a:t>Motivation</a:t>
            </a:r>
          </a:p>
          <a:p>
            <a:pPr marL="1400175" lvl="2">
              <a:buFont typeface="Arial" panose="020B0604020202020204" pitchFamily="34" charset="0"/>
              <a:buChar char="•"/>
            </a:pPr>
            <a:r>
              <a:rPr lang="de-DE" altLang="de-DE" sz="2000" dirty="0">
                <a:sym typeface="Wingdings" panose="05000000000000000000" pitchFamily="2" charset="2"/>
              </a:rPr>
              <a:t>Zusammenarbeit zwischen Teams und innerhalb eines Team fördern  </a:t>
            </a:r>
            <a:r>
              <a:rPr lang="de-DE" altLang="de-DE" sz="2000" b="1" dirty="0">
                <a:sym typeface="Wingdings" panose="05000000000000000000" pitchFamily="2" charset="2"/>
              </a:rPr>
              <a:t>Vertrauen</a:t>
            </a:r>
            <a:r>
              <a:rPr lang="de-DE" altLang="de-DE" sz="2000" dirty="0">
                <a:sym typeface="Wingdings" panose="05000000000000000000" pitchFamily="2" charset="2"/>
              </a:rPr>
              <a:t> in das Projektteam, Projektaufgabe wird wichtiger als Hierarchien</a:t>
            </a:r>
          </a:p>
          <a:p>
            <a:pPr marL="1400175" lvl="2">
              <a:buFont typeface="Arial" panose="020B0604020202020204" pitchFamily="34" charset="0"/>
              <a:buChar char="•"/>
            </a:pPr>
            <a:r>
              <a:rPr lang="de-DE" altLang="de-DE" sz="2000" dirty="0">
                <a:sym typeface="Wingdings" panose="05000000000000000000" pitchFamily="2" charset="2"/>
              </a:rPr>
              <a:t>Belohnende Maßnahmen  </a:t>
            </a:r>
            <a:r>
              <a:rPr lang="de-DE" altLang="de-DE" sz="2000" b="1" dirty="0">
                <a:sym typeface="Wingdings" panose="05000000000000000000" pitchFamily="2" charset="2"/>
              </a:rPr>
              <a:t>Glaubwürdige</a:t>
            </a:r>
            <a:r>
              <a:rPr lang="de-DE" altLang="de-DE" sz="2000" dirty="0">
                <a:sym typeface="Wingdings" panose="05000000000000000000" pitchFamily="2" charset="2"/>
              </a:rPr>
              <a:t> Dankes-Botschaften</a:t>
            </a:r>
          </a:p>
          <a:p>
            <a:pPr marL="1400175" lvl="2">
              <a:buFont typeface="Arial" panose="020B0604020202020204" pitchFamily="34" charset="0"/>
              <a:buChar char="•"/>
            </a:pPr>
            <a:endParaRPr lang="de-DE" altLang="de-DE" dirty="0"/>
          </a:p>
          <a:p>
            <a:pPr marL="1400175" lvl="2">
              <a:buFont typeface="Arial" panose="020B0604020202020204" pitchFamily="34" charset="0"/>
              <a:buChar char="•"/>
            </a:pPr>
            <a:endParaRPr lang="de-DE" altLang="de-DE" sz="2000" dirty="0"/>
          </a:p>
          <a:p>
            <a:pPr marL="342900"/>
            <a:endParaRPr lang="de-DE" altLang="de-DE" dirty="0"/>
          </a:p>
          <a:p>
            <a:pPr marL="685800" lvl="1" indent="0">
              <a:buNone/>
            </a:pPr>
            <a:endParaRPr lang="de-DE" altLang="de-DE" dirty="0"/>
          </a:p>
          <a:p>
            <a:pPr marL="1028700" lvl="1">
              <a:buFont typeface="Arial" panose="020B0604020202020204" pitchFamily="34" charset="0"/>
              <a:buChar char="•"/>
            </a:pPr>
            <a:endParaRPr lang="de-DE" altLang="de-DE" sz="2000" dirty="0"/>
          </a:p>
        </p:txBody>
      </p:sp>
    </p:spTree>
    <p:extLst>
      <p:ext uri="{BB962C8B-B14F-4D97-AF65-F5344CB8AC3E}">
        <p14:creationId xmlns:p14="http://schemas.microsoft.com/office/powerpoint/2010/main" val="29956507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2. Frage</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18</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a:r>
              <a:rPr lang="de-DE" altLang="de-DE" dirty="0"/>
              <a:t>Antworten</a:t>
            </a:r>
          </a:p>
          <a:p>
            <a:pPr marL="685800" indent="-342900">
              <a:buFont typeface="Arial" panose="020B0604020202020204" pitchFamily="34" charset="0"/>
              <a:buChar char="•"/>
            </a:pPr>
            <a:r>
              <a:rPr lang="de-DE" altLang="de-DE" dirty="0"/>
              <a:t>2b)</a:t>
            </a:r>
          </a:p>
          <a:p>
            <a:pPr marL="1028700" lvl="1">
              <a:buFont typeface="Arial" panose="020B0604020202020204" pitchFamily="34" charset="0"/>
              <a:buChar char="•"/>
            </a:pPr>
            <a:r>
              <a:rPr lang="de-DE" altLang="de-DE" dirty="0"/>
              <a:t>Der Anwender (End-User)</a:t>
            </a:r>
          </a:p>
          <a:p>
            <a:pPr marL="1400175" lvl="2">
              <a:buFont typeface="Arial" panose="020B0604020202020204" pitchFamily="34" charset="0"/>
              <a:buChar char="•"/>
            </a:pPr>
            <a:r>
              <a:rPr lang="de-DE" altLang="de-DE" sz="2000" dirty="0"/>
              <a:t>Was ist meine Rolle?</a:t>
            </a:r>
          </a:p>
          <a:p>
            <a:pPr marL="1758950" lvl="3">
              <a:buFont typeface="Arial" panose="020B0604020202020204" pitchFamily="34" charset="0"/>
              <a:buChar char="•"/>
            </a:pPr>
            <a:r>
              <a:rPr lang="de-DE" altLang="de-DE" sz="2000" b="1" dirty="0">
                <a:sym typeface="Wingdings" panose="05000000000000000000" pitchFamily="2" charset="2"/>
              </a:rPr>
              <a:t>Wofür</a:t>
            </a:r>
            <a:r>
              <a:rPr lang="de-DE" altLang="de-DE" sz="2000" dirty="0">
                <a:sym typeface="Wingdings" panose="05000000000000000000" pitchFamily="2" charset="2"/>
              </a:rPr>
              <a:t> benötige ich ein neues IT-Produkt und in welchem Umfang?</a:t>
            </a:r>
          </a:p>
          <a:p>
            <a:pPr marL="1400175" lvl="2">
              <a:buFont typeface="Arial" panose="020B0604020202020204" pitchFamily="34" charset="0"/>
              <a:buChar char="•"/>
            </a:pPr>
            <a:r>
              <a:rPr lang="de-DE" altLang="de-DE" sz="2000" dirty="0">
                <a:sym typeface="Wingdings" panose="05000000000000000000" pitchFamily="2" charset="2"/>
              </a:rPr>
              <a:t>Was bedeutet dies für die Bedienung?</a:t>
            </a:r>
          </a:p>
          <a:p>
            <a:pPr marL="1758950" lvl="3">
              <a:buFont typeface="Arial" panose="020B0604020202020204" pitchFamily="34" charset="0"/>
              <a:buChar char="•"/>
            </a:pPr>
            <a:r>
              <a:rPr lang="de-DE" altLang="de-DE" sz="2000" b="1" dirty="0">
                <a:sym typeface="Wingdings" panose="05000000000000000000" pitchFamily="2" charset="2"/>
              </a:rPr>
              <a:t>Wo</a:t>
            </a:r>
            <a:r>
              <a:rPr lang="de-DE" altLang="de-DE" sz="2000" dirty="0">
                <a:sym typeface="Wingdings" panose="05000000000000000000" pitchFamily="2" charset="2"/>
              </a:rPr>
              <a:t> und </a:t>
            </a:r>
            <a:r>
              <a:rPr lang="de-DE" altLang="de-DE" sz="2000" b="1" dirty="0">
                <a:sym typeface="Wingdings" panose="05000000000000000000" pitchFamily="2" charset="2"/>
              </a:rPr>
              <a:t>wie</a:t>
            </a:r>
            <a:r>
              <a:rPr lang="de-DE" altLang="de-DE" sz="2000" dirty="0">
                <a:sym typeface="Wingdings" panose="05000000000000000000" pitchFamily="2" charset="2"/>
              </a:rPr>
              <a:t> stehen mir IT-Produkte zur Verfügung? Wie kann ich sie erhalten? </a:t>
            </a:r>
            <a:r>
              <a:rPr lang="de-DE" altLang="de-DE" sz="2000" b="1" dirty="0">
                <a:sym typeface="Wingdings" panose="05000000000000000000" pitchFamily="2" charset="2"/>
              </a:rPr>
              <a:t>Wer</a:t>
            </a:r>
            <a:r>
              <a:rPr lang="de-DE" altLang="de-DE" sz="2000" dirty="0">
                <a:sym typeface="Wingdings" panose="05000000000000000000" pitchFamily="2" charset="2"/>
              </a:rPr>
              <a:t> ist Ansprechpartner?</a:t>
            </a:r>
          </a:p>
          <a:p>
            <a:pPr marL="1400175" lvl="2">
              <a:buFont typeface="Arial" panose="020B0604020202020204" pitchFamily="34" charset="0"/>
              <a:buChar char="•"/>
            </a:pPr>
            <a:r>
              <a:rPr lang="de-DE" altLang="de-DE" sz="2000" dirty="0">
                <a:sym typeface="Wingdings" panose="05000000000000000000" pitchFamily="2" charset="2"/>
              </a:rPr>
              <a:t>Wie muss ich mich in Bezug auf Daten und IT-Sicherheit verhalten?</a:t>
            </a:r>
          </a:p>
          <a:p>
            <a:pPr marL="1758950" lvl="3">
              <a:buFont typeface="Arial" panose="020B0604020202020204" pitchFamily="34" charset="0"/>
              <a:buChar char="•"/>
            </a:pPr>
            <a:r>
              <a:rPr lang="de-DE" altLang="de-DE" sz="2000" dirty="0">
                <a:sym typeface="Wingdings" panose="05000000000000000000" pitchFamily="2" charset="2"/>
              </a:rPr>
              <a:t>Gibt es </a:t>
            </a:r>
            <a:r>
              <a:rPr lang="de-DE" altLang="de-DE" sz="2000" b="1" dirty="0">
                <a:sym typeface="Wingdings" panose="05000000000000000000" pitchFamily="2" charset="2"/>
              </a:rPr>
              <a:t>Regeln</a:t>
            </a:r>
            <a:r>
              <a:rPr lang="de-DE" altLang="de-DE" sz="2000" dirty="0">
                <a:sym typeface="Wingdings" panose="05000000000000000000" pitchFamily="2" charset="2"/>
              </a:rPr>
              <a:t> für den Umgang mit den Werkzeugen? Wie schütze ich sensible Informationen?</a:t>
            </a:r>
          </a:p>
          <a:p>
            <a:pPr marL="1400175" lvl="2">
              <a:buFont typeface="Arial" panose="020B0604020202020204" pitchFamily="34" charset="0"/>
              <a:buChar char="•"/>
            </a:pPr>
            <a:endParaRPr lang="de-DE" altLang="de-DE" dirty="0"/>
          </a:p>
          <a:p>
            <a:pPr marL="1400175" lvl="2">
              <a:buFont typeface="Arial" panose="020B0604020202020204" pitchFamily="34" charset="0"/>
              <a:buChar char="•"/>
            </a:pPr>
            <a:endParaRPr lang="de-DE" altLang="de-DE" sz="2000" dirty="0"/>
          </a:p>
          <a:p>
            <a:pPr marL="342900"/>
            <a:endParaRPr lang="de-DE" altLang="de-DE" dirty="0"/>
          </a:p>
          <a:p>
            <a:pPr marL="685800" lvl="1" indent="0">
              <a:buNone/>
            </a:pPr>
            <a:endParaRPr lang="de-DE" altLang="de-DE" dirty="0"/>
          </a:p>
          <a:p>
            <a:pPr marL="1028700" lvl="1">
              <a:buFont typeface="Arial" panose="020B0604020202020204" pitchFamily="34" charset="0"/>
              <a:buChar char="•"/>
            </a:pPr>
            <a:endParaRPr lang="de-DE" altLang="de-DE" sz="2000" dirty="0"/>
          </a:p>
        </p:txBody>
      </p:sp>
    </p:spTree>
    <p:extLst>
      <p:ext uri="{BB962C8B-B14F-4D97-AF65-F5344CB8AC3E}">
        <p14:creationId xmlns:p14="http://schemas.microsoft.com/office/powerpoint/2010/main" val="4842480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2. Frage</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19</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a:r>
              <a:rPr lang="de-DE" altLang="de-DE" dirty="0"/>
              <a:t>Antworten</a:t>
            </a:r>
          </a:p>
          <a:p>
            <a:pPr marL="685800" indent="-342900">
              <a:buFont typeface="Arial" panose="020B0604020202020204" pitchFamily="34" charset="0"/>
              <a:buChar char="•"/>
            </a:pPr>
            <a:r>
              <a:rPr lang="de-DE" altLang="de-DE" dirty="0"/>
              <a:t>2b)</a:t>
            </a:r>
          </a:p>
          <a:p>
            <a:pPr marL="1028700" lvl="1">
              <a:buFont typeface="Arial" panose="020B0604020202020204" pitchFamily="34" charset="0"/>
              <a:buChar char="•"/>
            </a:pPr>
            <a:r>
              <a:rPr lang="de-DE" altLang="de-DE" sz="2000" dirty="0">
                <a:sym typeface="Wingdings" panose="05000000000000000000" pitchFamily="2" charset="2"/>
              </a:rPr>
              <a:t>Auftraggeber Führungsebene</a:t>
            </a:r>
          </a:p>
          <a:p>
            <a:pPr marL="1400175" lvl="2">
              <a:buFont typeface="Arial" panose="020B0604020202020204" pitchFamily="34" charset="0"/>
              <a:buChar char="•"/>
            </a:pPr>
            <a:r>
              <a:rPr lang="de-DE" altLang="de-DE" sz="2000" dirty="0">
                <a:sym typeface="Wingdings" panose="05000000000000000000" pitchFamily="2" charset="2"/>
              </a:rPr>
              <a:t>Führungsebene braucht IT-Grundverständnis um Unternehmensziele auf Teilbereiche herunterzubrechen</a:t>
            </a:r>
          </a:p>
          <a:p>
            <a:pPr marL="1400175" lvl="2">
              <a:buFont typeface="Arial" panose="020B0604020202020204" pitchFamily="34" charset="0"/>
              <a:buChar char="•"/>
            </a:pPr>
            <a:r>
              <a:rPr lang="de-DE" altLang="de-DE" sz="2000" dirty="0">
                <a:sym typeface="Wingdings" panose="05000000000000000000" pitchFamily="2" charset="2"/>
              </a:rPr>
              <a:t>IT-Abteilung benötigt Grundverständnis von Geschäftsprozessen und Kundenstrukturen</a:t>
            </a:r>
          </a:p>
          <a:p>
            <a:pPr marL="1400175" lvl="2">
              <a:buFont typeface="Arial" panose="020B0604020202020204" pitchFamily="34" charset="0"/>
              <a:buChar char="•"/>
            </a:pPr>
            <a:r>
              <a:rPr lang="de-DE" altLang="de-DE" sz="2000" b="1" dirty="0">
                <a:sym typeface="Wingdings" panose="05000000000000000000" pitchFamily="2" charset="2"/>
              </a:rPr>
              <a:t>Informationsschiefstände vermeiden </a:t>
            </a:r>
            <a:r>
              <a:rPr lang="de-DE" altLang="de-DE" sz="2000" dirty="0">
                <a:sym typeface="Wingdings" panose="05000000000000000000" pitchFamily="2" charset="2"/>
              </a:rPr>
              <a:t>und kompetente Ansprechpartner auf jeder Managementebene finden  </a:t>
            </a:r>
            <a:r>
              <a:rPr lang="de-DE" altLang="de-DE" sz="2000" b="1" dirty="0">
                <a:sym typeface="Wingdings" panose="05000000000000000000" pitchFamily="2" charset="2"/>
              </a:rPr>
              <a:t>Einflussnahme</a:t>
            </a:r>
            <a:r>
              <a:rPr lang="de-DE" altLang="de-DE" sz="2000" dirty="0">
                <a:sym typeface="Wingdings" panose="05000000000000000000" pitchFamily="2" charset="2"/>
              </a:rPr>
              <a:t> auf Entscheidungen</a:t>
            </a:r>
          </a:p>
          <a:p>
            <a:pPr marL="1400175" lvl="2">
              <a:buFont typeface="Arial" panose="020B0604020202020204" pitchFamily="34" charset="0"/>
              <a:buChar char="•"/>
            </a:pPr>
            <a:r>
              <a:rPr lang="de-DE" altLang="de-DE" sz="2000" dirty="0">
                <a:sym typeface="Wingdings" panose="05000000000000000000" pitchFamily="2" charset="2"/>
              </a:rPr>
              <a:t>Persönliche Gespräche auf Augenhöhe  schnelles </a:t>
            </a:r>
            <a:r>
              <a:rPr lang="de-DE" altLang="de-DE" sz="2000" b="1" dirty="0">
                <a:sym typeface="Wingdings" panose="05000000000000000000" pitchFamily="2" charset="2"/>
              </a:rPr>
              <a:t>Feedback</a:t>
            </a:r>
            <a:r>
              <a:rPr lang="de-DE" altLang="de-DE" sz="2000" dirty="0">
                <a:sym typeface="Wingdings" panose="05000000000000000000" pitchFamily="2" charset="2"/>
              </a:rPr>
              <a:t>, Themen können in Gremien platziert werden</a:t>
            </a:r>
          </a:p>
          <a:p>
            <a:pPr marL="1400175" lvl="2">
              <a:buFont typeface="Arial" panose="020B0604020202020204" pitchFamily="34" charset="0"/>
              <a:buChar char="•"/>
            </a:pPr>
            <a:endParaRPr lang="de-DE" altLang="de-DE" sz="1600" dirty="0">
              <a:sym typeface="Wingdings" panose="05000000000000000000" pitchFamily="2" charset="2"/>
            </a:endParaRPr>
          </a:p>
          <a:p>
            <a:pPr marL="1400175" lvl="2">
              <a:buFont typeface="Arial" panose="020B0604020202020204" pitchFamily="34" charset="0"/>
              <a:buChar char="•"/>
            </a:pPr>
            <a:endParaRPr lang="de-DE" altLang="de-DE" dirty="0"/>
          </a:p>
          <a:p>
            <a:pPr marL="1400175" lvl="2">
              <a:buFont typeface="Arial" panose="020B0604020202020204" pitchFamily="34" charset="0"/>
              <a:buChar char="•"/>
            </a:pPr>
            <a:endParaRPr lang="de-DE" altLang="de-DE" sz="2000" dirty="0"/>
          </a:p>
          <a:p>
            <a:pPr marL="342900"/>
            <a:endParaRPr lang="de-DE" altLang="de-DE" dirty="0"/>
          </a:p>
          <a:p>
            <a:pPr marL="685800" lvl="1" indent="0">
              <a:buNone/>
            </a:pPr>
            <a:endParaRPr lang="de-DE" altLang="de-DE" dirty="0"/>
          </a:p>
          <a:p>
            <a:pPr marL="1028700" lvl="1">
              <a:buFont typeface="Arial" panose="020B0604020202020204" pitchFamily="34" charset="0"/>
              <a:buChar char="•"/>
            </a:pPr>
            <a:endParaRPr lang="de-DE" altLang="de-DE" sz="2000" dirty="0"/>
          </a:p>
        </p:txBody>
      </p:sp>
    </p:spTree>
    <p:extLst>
      <p:ext uri="{BB962C8B-B14F-4D97-AF65-F5344CB8AC3E}">
        <p14:creationId xmlns:p14="http://schemas.microsoft.com/office/powerpoint/2010/main" val="18428747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platzhalter 7">
            <a:extLst>
              <a:ext uri="{FF2B5EF4-FFF2-40B4-BE49-F238E27FC236}">
                <a16:creationId xmlns:a16="http://schemas.microsoft.com/office/drawing/2014/main" id="{9369A322-D59A-4728-A6A3-191F07F91723}"/>
              </a:ext>
            </a:extLst>
          </p:cNvPr>
          <p:cNvSpPr>
            <a:spLocks noGrp="1"/>
          </p:cNvSpPr>
          <p:nvPr>
            <p:ph type="body" sz="quarter" idx="13"/>
          </p:nvPr>
        </p:nvSpPr>
        <p:spPr>
          <a:xfrm>
            <a:off x="457200" y="1752600"/>
            <a:ext cx="6469063" cy="4757738"/>
          </a:xfrm>
        </p:spPr>
        <p:txBody>
          <a:bodyPr rtlCol="0">
            <a:noAutofit/>
          </a:bodyPr>
          <a:lstStyle/>
          <a:p>
            <a:pPr marL="0" indent="0" eaLnBrk="1" fontAlgn="auto" hangingPunct="1">
              <a:spcBef>
                <a:spcPts val="0"/>
              </a:spcBef>
              <a:spcAft>
                <a:spcPts val="0"/>
              </a:spcAft>
              <a:buFont typeface="Wingdings" charset="2"/>
              <a:buNone/>
              <a:defRPr/>
            </a:pPr>
            <a:r>
              <a:rPr lang="de-DE" sz="2200" cap="all" spc="100" dirty="0">
                <a:solidFill>
                  <a:srgbClr val="FFFFFF"/>
                </a:solidFill>
                <a:latin typeface="Calibri Light"/>
                <a:ea typeface="+mj-ea"/>
                <a:cs typeface="+mj-cs"/>
              </a:rPr>
              <a:t>Inhalt</a:t>
            </a:r>
          </a:p>
          <a:p>
            <a:pPr eaLnBrk="1" fontAlgn="auto" hangingPunct="1">
              <a:spcBef>
                <a:spcPts val="0"/>
              </a:spcBef>
              <a:spcAft>
                <a:spcPts val="0"/>
              </a:spcAft>
              <a:defRPr/>
            </a:pPr>
            <a:r>
              <a:rPr lang="de-DE" dirty="0">
                <a:ea typeface="+mn-ea"/>
              </a:rPr>
              <a:t>Einleitung</a:t>
            </a:r>
          </a:p>
          <a:p>
            <a:pPr eaLnBrk="1" fontAlgn="auto" hangingPunct="1">
              <a:spcBef>
                <a:spcPts val="0"/>
              </a:spcBef>
              <a:spcAft>
                <a:spcPts val="0"/>
              </a:spcAft>
              <a:defRPr/>
            </a:pPr>
            <a:r>
              <a:rPr lang="de-DE" dirty="0">
                <a:ea typeface="+mn-ea"/>
              </a:rPr>
              <a:t>Kommunikation als Pflicht und Kür </a:t>
            </a:r>
            <a:r>
              <a:rPr lang="de-DE">
                <a:ea typeface="+mn-ea"/>
              </a:rPr>
              <a:t>eines IT-Managers</a:t>
            </a:r>
            <a:endParaRPr lang="de-DE" dirty="0">
              <a:ea typeface="+mn-ea"/>
            </a:endParaRPr>
          </a:p>
          <a:p>
            <a:pPr eaLnBrk="1" fontAlgn="auto" hangingPunct="1">
              <a:spcBef>
                <a:spcPts val="0"/>
              </a:spcBef>
              <a:spcAft>
                <a:spcPts val="0"/>
              </a:spcAft>
              <a:defRPr/>
            </a:pPr>
            <a:r>
              <a:rPr lang="de-DE" dirty="0">
                <a:ea typeface="+mn-ea"/>
              </a:rPr>
              <a:t>Kommunikatives Marketing</a:t>
            </a:r>
          </a:p>
          <a:p>
            <a:pPr eaLnBrk="1" fontAlgn="auto" hangingPunct="1">
              <a:spcBef>
                <a:spcPts val="0"/>
              </a:spcBef>
              <a:spcAft>
                <a:spcPts val="0"/>
              </a:spcAft>
              <a:defRPr/>
            </a:pPr>
            <a:r>
              <a:rPr lang="de-DE" dirty="0">
                <a:ea typeface="+mn-ea"/>
              </a:rPr>
              <a:t>Information Security Awareness</a:t>
            </a:r>
          </a:p>
          <a:p>
            <a:pPr eaLnBrk="1" fontAlgn="auto" hangingPunct="1">
              <a:spcBef>
                <a:spcPts val="0"/>
              </a:spcBef>
              <a:spcAft>
                <a:spcPts val="0"/>
              </a:spcAft>
              <a:defRPr/>
            </a:pPr>
            <a:r>
              <a:rPr lang="de-DE" dirty="0">
                <a:ea typeface="+mn-ea"/>
              </a:rPr>
              <a:t>End-User-Kommunikation</a:t>
            </a:r>
          </a:p>
          <a:p>
            <a:pPr eaLnBrk="1" fontAlgn="auto" hangingPunct="1">
              <a:spcBef>
                <a:spcPts val="0"/>
              </a:spcBef>
              <a:spcAft>
                <a:spcPts val="0"/>
              </a:spcAft>
              <a:defRPr/>
            </a:pPr>
            <a:r>
              <a:rPr lang="de-DE" dirty="0">
                <a:ea typeface="+mn-ea"/>
              </a:rPr>
              <a:t>Risiko Digitalisierung</a:t>
            </a:r>
          </a:p>
        </p:txBody>
      </p:sp>
      <p:pic>
        <p:nvPicPr>
          <p:cNvPr id="5" name="Bildplatzhalter 4">
            <a:extLst>
              <a:ext uri="{FF2B5EF4-FFF2-40B4-BE49-F238E27FC236}">
                <a16:creationId xmlns:a16="http://schemas.microsoft.com/office/drawing/2014/main" id="{A67CCEE4-40F1-4FE5-BC7D-96124B36D060}"/>
              </a:ext>
            </a:extLst>
          </p:cNvPr>
          <p:cNvPicPr>
            <a:picLocks noGrp="1" noChangeAspect="1"/>
          </p:cNvPicPr>
          <p:nvPr>
            <p:ph type="pic" sz="quarter" idx="14"/>
          </p:nvPr>
        </p:nvPicPr>
        <p:blipFill rotWithShape="1">
          <a:blip r:embed="rId2"/>
          <a:srcRect l="6666" t="-25854" r="11489" b="-40140"/>
          <a:stretch/>
        </p:blipFill>
        <p:spPr>
          <a:xfrm>
            <a:off x="6925733" y="963613"/>
            <a:ext cx="1945216" cy="5626099"/>
          </a:xfrm>
        </p:spPr>
      </p:pic>
    </p:spTree>
    <p:extLst>
      <p:ext uri="{BB962C8B-B14F-4D97-AF65-F5344CB8AC3E}">
        <p14:creationId xmlns:p14="http://schemas.microsoft.com/office/powerpoint/2010/main" val="6554338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2. Frage</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20</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a:r>
              <a:rPr lang="de-DE" altLang="de-DE" dirty="0"/>
              <a:t>Antworten</a:t>
            </a:r>
          </a:p>
          <a:p>
            <a:pPr marL="685800" indent="-342900">
              <a:buFont typeface="Arial" panose="020B0604020202020204" pitchFamily="34" charset="0"/>
              <a:buChar char="•"/>
            </a:pPr>
            <a:r>
              <a:rPr lang="de-DE" altLang="de-DE" dirty="0"/>
              <a:t>2b)</a:t>
            </a:r>
          </a:p>
          <a:p>
            <a:pPr marL="1028700" lvl="1">
              <a:buFont typeface="Arial" panose="020B0604020202020204" pitchFamily="34" charset="0"/>
              <a:buChar char="•"/>
            </a:pPr>
            <a:r>
              <a:rPr lang="de-DE" altLang="de-DE" sz="2000" dirty="0">
                <a:sym typeface="Wingdings" panose="05000000000000000000" pitchFamily="2" charset="2"/>
              </a:rPr>
              <a:t>Unternehmensinterne Öffentlichkeit</a:t>
            </a:r>
          </a:p>
          <a:p>
            <a:pPr marL="1400175" lvl="2">
              <a:buFont typeface="Arial" panose="020B0604020202020204" pitchFamily="34" charset="0"/>
              <a:buChar char="•"/>
            </a:pPr>
            <a:r>
              <a:rPr lang="de-DE" altLang="de-DE" sz="2000" dirty="0">
                <a:sym typeface="Wingdings" panose="05000000000000000000" pitchFamily="2" charset="2"/>
              </a:rPr>
              <a:t>Wofür steht mein Unternehmen? Was verspricht es? Wie löst es versprechen ein?  </a:t>
            </a:r>
            <a:r>
              <a:rPr lang="de-DE" altLang="de-DE" sz="2000" b="1" dirty="0">
                <a:sym typeface="Wingdings" panose="05000000000000000000" pitchFamily="2" charset="2"/>
              </a:rPr>
              <a:t>Identifikation</a:t>
            </a:r>
            <a:r>
              <a:rPr lang="de-DE" altLang="de-DE" sz="2000" dirty="0">
                <a:sym typeface="Wingdings" panose="05000000000000000000" pitchFamily="2" charset="2"/>
              </a:rPr>
              <a:t>, </a:t>
            </a:r>
            <a:r>
              <a:rPr lang="de-DE" altLang="de-DE" sz="2000" b="1" dirty="0">
                <a:sym typeface="Wingdings" panose="05000000000000000000" pitchFamily="2" charset="2"/>
              </a:rPr>
              <a:t>Motivation</a:t>
            </a:r>
            <a:r>
              <a:rPr lang="de-DE" altLang="de-DE" sz="2000" dirty="0">
                <a:sym typeface="Wingdings" panose="05000000000000000000" pitchFamily="2" charset="2"/>
              </a:rPr>
              <a:t> und </a:t>
            </a:r>
            <a:r>
              <a:rPr lang="de-DE" altLang="de-DE" sz="2000" b="1" dirty="0">
                <a:sym typeface="Wingdings" panose="05000000000000000000" pitchFamily="2" charset="2"/>
              </a:rPr>
              <a:t>Sicherheit</a:t>
            </a:r>
          </a:p>
          <a:p>
            <a:pPr marL="1400175" lvl="2">
              <a:buFont typeface="Arial" panose="020B0604020202020204" pitchFamily="34" charset="0"/>
              <a:buChar char="•"/>
            </a:pPr>
            <a:r>
              <a:rPr lang="de-DE" altLang="de-DE" sz="2000" dirty="0">
                <a:sym typeface="Wingdings" panose="05000000000000000000" pitchFamily="2" charset="2"/>
              </a:rPr>
              <a:t>Wie wirken sich Aktivitäten der Belegschaft auf die </a:t>
            </a:r>
            <a:r>
              <a:rPr lang="de-DE" altLang="de-DE" sz="2000" b="1" dirty="0">
                <a:sym typeface="Wingdings" panose="05000000000000000000" pitchFamily="2" charset="2"/>
              </a:rPr>
              <a:t>Zukunftsfähigkeit</a:t>
            </a:r>
            <a:r>
              <a:rPr lang="de-DE" altLang="de-DE" sz="2000" dirty="0">
                <a:sym typeface="Wingdings" panose="05000000000000000000" pitchFamily="2" charset="2"/>
              </a:rPr>
              <a:t> des Unternehmens aus?</a:t>
            </a:r>
          </a:p>
          <a:p>
            <a:pPr marL="1028700" lvl="1">
              <a:buFont typeface="Arial" panose="020B0604020202020204" pitchFamily="34" charset="0"/>
              <a:buChar char="•"/>
            </a:pPr>
            <a:r>
              <a:rPr lang="de-DE" altLang="de-DE" sz="2000" dirty="0">
                <a:sym typeface="Wingdings" panose="05000000000000000000" pitchFamily="2" charset="2"/>
              </a:rPr>
              <a:t>Unternehmensexterne Öffentlichkeit</a:t>
            </a:r>
          </a:p>
          <a:p>
            <a:pPr marL="1400175" lvl="2">
              <a:buFont typeface="Arial" panose="020B0604020202020204" pitchFamily="34" charset="0"/>
              <a:buChar char="•"/>
            </a:pPr>
            <a:r>
              <a:rPr lang="de-DE" altLang="de-DE" sz="2000" dirty="0">
                <a:sym typeface="Wingdings" panose="05000000000000000000" pitchFamily="2" charset="2"/>
              </a:rPr>
              <a:t>Fast analog zu interner Öffentlichkeit</a:t>
            </a:r>
          </a:p>
          <a:p>
            <a:pPr marL="1400175" lvl="2">
              <a:buFont typeface="Arial" panose="020B0604020202020204" pitchFamily="34" charset="0"/>
              <a:buChar char="•"/>
            </a:pPr>
            <a:r>
              <a:rPr lang="de-DE" altLang="de-DE" sz="2000" dirty="0">
                <a:sym typeface="Wingdings" panose="05000000000000000000" pitchFamily="2" charset="2"/>
              </a:rPr>
              <a:t>Zukunftsfähigkeit und Sicherheit ist interessant für neue Mitarbeiter, Investoren und Kooperationen</a:t>
            </a:r>
          </a:p>
          <a:p>
            <a:pPr marL="1400175" lvl="2">
              <a:buFont typeface="Arial" panose="020B0604020202020204" pitchFamily="34" charset="0"/>
              <a:buChar char="•"/>
            </a:pPr>
            <a:endParaRPr lang="de-DE" altLang="de-DE" dirty="0"/>
          </a:p>
          <a:p>
            <a:pPr marL="1400175" lvl="2">
              <a:buFont typeface="Arial" panose="020B0604020202020204" pitchFamily="34" charset="0"/>
              <a:buChar char="•"/>
            </a:pPr>
            <a:endParaRPr lang="de-DE" altLang="de-DE" sz="2000" dirty="0"/>
          </a:p>
          <a:p>
            <a:pPr marL="342900"/>
            <a:endParaRPr lang="de-DE" altLang="de-DE" dirty="0"/>
          </a:p>
          <a:p>
            <a:pPr marL="685800" lvl="1" indent="0">
              <a:buNone/>
            </a:pPr>
            <a:endParaRPr lang="de-DE" altLang="de-DE" dirty="0"/>
          </a:p>
          <a:p>
            <a:pPr marL="1028700" lvl="1">
              <a:buFont typeface="Arial" panose="020B0604020202020204" pitchFamily="34" charset="0"/>
              <a:buChar char="•"/>
            </a:pPr>
            <a:endParaRPr lang="de-DE" altLang="de-DE" sz="2000" dirty="0"/>
          </a:p>
        </p:txBody>
      </p:sp>
    </p:spTree>
    <p:extLst>
      <p:ext uri="{BB962C8B-B14F-4D97-AF65-F5344CB8AC3E}">
        <p14:creationId xmlns:p14="http://schemas.microsoft.com/office/powerpoint/2010/main" val="11041293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2. Frage</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21</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a:r>
              <a:rPr lang="de-DE" altLang="de-DE" dirty="0"/>
              <a:t>Antworten</a:t>
            </a:r>
          </a:p>
          <a:p>
            <a:pPr marL="685800" indent="-342900">
              <a:buFont typeface="Arial" panose="020B0604020202020204" pitchFamily="34" charset="0"/>
              <a:buChar char="•"/>
            </a:pPr>
            <a:r>
              <a:rPr lang="de-DE" altLang="de-DE" dirty="0"/>
              <a:t>2b)</a:t>
            </a:r>
          </a:p>
          <a:p>
            <a:pPr marL="1028700" lvl="1">
              <a:buFont typeface="Arial" panose="020B0604020202020204" pitchFamily="34" charset="0"/>
              <a:buChar char="•"/>
            </a:pPr>
            <a:r>
              <a:rPr lang="de-DE" altLang="de-DE" sz="2000" dirty="0">
                <a:sym typeface="Wingdings" panose="05000000000000000000" pitchFamily="2" charset="2"/>
              </a:rPr>
              <a:t>IT-Lieferanten (und auch interne Projektbeteiligte)</a:t>
            </a:r>
          </a:p>
          <a:p>
            <a:pPr marL="1400175" lvl="2">
              <a:buFont typeface="Arial" panose="020B0604020202020204" pitchFamily="34" charset="0"/>
              <a:buChar char="•"/>
            </a:pPr>
            <a:r>
              <a:rPr lang="de-DE" altLang="de-DE" sz="2000" b="1" dirty="0">
                <a:sym typeface="Wingdings" panose="05000000000000000000" pitchFamily="2" charset="2"/>
              </a:rPr>
              <a:t>Transparenz</a:t>
            </a:r>
            <a:r>
              <a:rPr lang="de-DE" altLang="de-DE" sz="2000" dirty="0">
                <a:sym typeface="Wingdings" panose="05000000000000000000" pitchFamily="2" charset="2"/>
              </a:rPr>
              <a:t> hinsichtlich angebotener IT-Services und Kosten  </a:t>
            </a:r>
            <a:r>
              <a:rPr lang="de-DE" altLang="de-DE" sz="2000" b="1" dirty="0">
                <a:sym typeface="Wingdings" panose="05000000000000000000" pitchFamily="2" charset="2"/>
              </a:rPr>
              <a:t>Vertrauen</a:t>
            </a:r>
          </a:p>
          <a:p>
            <a:pPr marL="1400175" lvl="2">
              <a:buFont typeface="Arial" panose="020B0604020202020204" pitchFamily="34" charset="0"/>
              <a:buChar char="•"/>
            </a:pPr>
            <a:r>
              <a:rPr lang="de-DE" altLang="de-DE" sz="2000" dirty="0">
                <a:sym typeface="Wingdings" panose="05000000000000000000" pitchFamily="2" charset="2"/>
              </a:rPr>
              <a:t>Intern: Projekt- oder Produktportfolio begründen, Entscheidungen begründen. </a:t>
            </a:r>
            <a:r>
              <a:rPr lang="de-DE" altLang="de-DE" sz="2000" b="1" dirty="0">
                <a:sym typeface="Wingdings" panose="05000000000000000000" pitchFamily="2" charset="2"/>
              </a:rPr>
              <a:t>Regelmäßige Kommunikation</a:t>
            </a:r>
            <a:r>
              <a:rPr lang="de-DE" altLang="de-DE" sz="2000" dirty="0">
                <a:sym typeface="Wingdings" panose="05000000000000000000" pitchFamily="2" charset="2"/>
              </a:rPr>
              <a:t> mit Gremien und Mitarbeiter*innen</a:t>
            </a:r>
          </a:p>
          <a:p>
            <a:pPr marL="1400175" lvl="2">
              <a:buFont typeface="Arial" panose="020B0604020202020204" pitchFamily="34" charset="0"/>
              <a:buChar char="•"/>
            </a:pPr>
            <a:r>
              <a:rPr lang="de-DE" altLang="de-DE" sz="2000" dirty="0">
                <a:sym typeface="Wingdings" panose="05000000000000000000" pitchFamily="2" charset="2"/>
              </a:rPr>
              <a:t>Mehrwert begründen</a:t>
            </a:r>
          </a:p>
          <a:p>
            <a:pPr marL="1400175" lvl="2">
              <a:buFont typeface="Arial" panose="020B0604020202020204" pitchFamily="34" charset="0"/>
              <a:buChar char="•"/>
            </a:pPr>
            <a:r>
              <a:rPr lang="de-DE" altLang="de-DE" sz="2000" b="1" dirty="0" err="1">
                <a:sym typeface="Wingdings" panose="05000000000000000000" pitchFamily="2" charset="2"/>
              </a:rPr>
              <a:t>Enabling</a:t>
            </a:r>
            <a:endParaRPr lang="de-DE" altLang="de-DE" sz="2000" b="1" dirty="0">
              <a:sym typeface="Wingdings" panose="05000000000000000000" pitchFamily="2" charset="2"/>
            </a:endParaRPr>
          </a:p>
          <a:p>
            <a:pPr marL="1400175" lvl="2">
              <a:buFont typeface="Arial" panose="020B0604020202020204" pitchFamily="34" charset="0"/>
              <a:buChar char="•"/>
            </a:pPr>
            <a:r>
              <a:rPr lang="de-DE" altLang="de-DE" sz="2000" dirty="0">
                <a:sym typeface="Wingdings" panose="05000000000000000000" pitchFamily="2" charset="2"/>
              </a:rPr>
              <a:t>Flurfunk entgegen wirken. Meist eine Folge aus Informationsmangel  </a:t>
            </a:r>
            <a:r>
              <a:rPr lang="de-DE" altLang="de-DE" sz="2000" b="1" dirty="0">
                <a:sym typeface="Wingdings" panose="05000000000000000000" pitchFamily="2" charset="2"/>
              </a:rPr>
              <a:t>Glaubwürdigkeit</a:t>
            </a:r>
          </a:p>
          <a:p>
            <a:pPr marL="1400175" lvl="2">
              <a:buFont typeface="Arial" panose="020B0604020202020204" pitchFamily="34" charset="0"/>
              <a:buChar char="•"/>
            </a:pPr>
            <a:r>
              <a:rPr lang="de-DE" altLang="de-DE" sz="2000" dirty="0">
                <a:sym typeface="Wingdings" panose="05000000000000000000" pitchFamily="2" charset="2"/>
              </a:rPr>
              <a:t>Allgemein </a:t>
            </a:r>
            <a:r>
              <a:rPr lang="de-DE" altLang="de-DE" sz="2000" b="1" dirty="0">
                <a:sym typeface="Wingdings" panose="05000000000000000000" pitchFamily="2" charset="2"/>
              </a:rPr>
              <a:t>verständliche</a:t>
            </a:r>
            <a:r>
              <a:rPr lang="de-DE" altLang="de-DE" sz="2000" dirty="0">
                <a:sym typeface="Wingdings" panose="05000000000000000000" pitchFamily="2" charset="2"/>
              </a:rPr>
              <a:t> Sprache</a:t>
            </a:r>
          </a:p>
          <a:p>
            <a:pPr marL="1400175" lvl="2">
              <a:buFont typeface="Arial" panose="020B0604020202020204" pitchFamily="34" charset="0"/>
              <a:buChar char="•"/>
            </a:pPr>
            <a:endParaRPr lang="de-DE" altLang="de-DE" dirty="0"/>
          </a:p>
          <a:p>
            <a:pPr marL="1400175" lvl="2">
              <a:buFont typeface="Arial" panose="020B0604020202020204" pitchFamily="34" charset="0"/>
              <a:buChar char="•"/>
            </a:pPr>
            <a:endParaRPr lang="de-DE" altLang="de-DE" sz="2000" dirty="0"/>
          </a:p>
          <a:p>
            <a:pPr marL="342900"/>
            <a:endParaRPr lang="de-DE" altLang="de-DE" dirty="0"/>
          </a:p>
          <a:p>
            <a:pPr marL="685800" lvl="1" indent="0">
              <a:buNone/>
            </a:pPr>
            <a:endParaRPr lang="de-DE" altLang="de-DE" dirty="0"/>
          </a:p>
          <a:p>
            <a:pPr marL="1028700" lvl="1">
              <a:buFont typeface="Arial" panose="020B0604020202020204" pitchFamily="34" charset="0"/>
              <a:buChar char="•"/>
            </a:pPr>
            <a:endParaRPr lang="de-DE" altLang="de-DE" sz="2000" dirty="0"/>
          </a:p>
        </p:txBody>
      </p:sp>
    </p:spTree>
    <p:extLst>
      <p:ext uri="{BB962C8B-B14F-4D97-AF65-F5344CB8AC3E}">
        <p14:creationId xmlns:p14="http://schemas.microsoft.com/office/powerpoint/2010/main" val="116281611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Fazit</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Kommunikation als Pflicht und Kür eines IT-Managers</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22</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685800" indent="-342900">
              <a:buFont typeface="Arial" panose="020B0604020202020204" pitchFamily="34" charset="0"/>
              <a:buChar char="•"/>
            </a:pPr>
            <a:r>
              <a:rPr lang="de-DE" altLang="de-DE" dirty="0"/>
              <a:t>Kommunikation fördern und aktiv mitgestalten</a:t>
            </a:r>
          </a:p>
          <a:p>
            <a:pPr marL="685800" indent="-342900">
              <a:buFont typeface="Arial" panose="020B0604020202020204" pitchFamily="34" charset="0"/>
              <a:buChar char="•"/>
            </a:pPr>
            <a:r>
              <a:rPr lang="de-DE" altLang="de-DE" dirty="0"/>
              <a:t>Wissens- und Erfahrungsaustausch</a:t>
            </a:r>
          </a:p>
          <a:p>
            <a:pPr marL="685800" indent="-342900">
              <a:buFont typeface="Arial" panose="020B0604020202020204" pitchFamily="34" charset="0"/>
              <a:buChar char="•"/>
            </a:pPr>
            <a:r>
              <a:rPr lang="de-DE" altLang="de-DE" dirty="0"/>
              <a:t>Glaubwürdigkeit, Konsistenz</a:t>
            </a:r>
          </a:p>
          <a:p>
            <a:pPr marL="685800" indent="-342900">
              <a:buFont typeface="Arial" panose="020B0604020202020204" pitchFamily="34" charset="0"/>
              <a:buChar char="•"/>
            </a:pPr>
            <a:r>
              <a:rPr lang="de-DE" altLang="de-DE" dirty="0"/>
              <a:t>Informationen an die Bedürfnisse der Empfänger anpassen</a:t>
            </a:r>
          </a:p>
          <a:p>
            <a:pPr marL="685800" indent="-342900">
              <a:buFont typeface="Arial" panose="020B0604020202020204" pitchFamily="34" charset="0"/>
              <a:buChar char="•"/>
            </a:pPr>
            <a:r>
              <a:rPr lang="de-DE" altLang="de-DE" dirty="0"/>
              <a:t>Mehrwert und Anteil am Erfolg des Unternehmens vermitteln</a:t>
            </a:r>
          </a:p>
          <a:p>
            <a:pPr marL="1400175" lvl="2">
              <a:buFont typeface="Arial" panose="020B0604020202020204" pitchFamily="34" charset="0"/>
              <a:buChar char="•"/>
            </a:pPr>
            <a:endParaRPr lang="de-DE" altLang="de-DE" sz="2000" dirty="0"/>
          </a:p>
          <a:p>
            <a:pPr marL="342900"/>
            <a:endParaRPr lang="de-DE" altLang="de-DE" dirty="0"/>
          </a:p>
          <a:p>
            <a:pPr marL="685800" lvl="1" indent="0">
              <a:buNone/>
            </a:pPr>
            <a:endParaRPr lang="de-DE" altLang="de-DE" dirty="0"/>
          </a:p>
          <a:p>
            <a:pPr marL="1028700" lvl="1">
              <a:buFont typeface="Arial" panose="020B0604020202020204" pitchFamily="34" charset="0"/>
              <a:buChar char="•"/>
            </a:pPr>
            <a:endParaRPr lang="de-DE" altLang="de-DE" sz="2000" dirty="0"/>
          </a:p>
        </p:txBody>
      </p:sp>
    </p:spTree>
    <p:extLst>
      <p:ext uri="{BB962C8B-B14F-4D97-AF65-F5344CB8AC3E}">
        <p14:creationId xmlns:p14="http://schemas.microsoft.com/office/powerpoint/2010/main" val="2088768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feld 30">
            <a:extLst>
              <a:ext uri="{FF2B5EF4-FFF2-40B4-BE49-F238E27FC236}">
                <a16:creationId xmlns:a16="http://schemas.microsoft.com/office/drawing/2014/main" id="{D9E670DC-973E-4B88-BB53-A3A4ACAA85E9}"/>
              </a:ext>
            </a:extLst>
          </p:cNvPr>
          <p:cNvSpPr txBox="1">
            <a:spLocks noChangeArrowheads="1"/>
          </p:cNvSpPr>
          <p:nvPr/>
        </p:nvSpPr>
        <p:spPr bwMode="auto">
          <a:xfrm>
            <a:off x="1617663" y="6773863"/>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4339" name="Textfeld 32">
            <a:extLst>
              <a:ext uri="{FF2B5EF4-FFF2-40B4-BE49-F238E27FC236}">
                <a16:creationId xmlns:a16="http://schemas.microsoft.com/office/drawing/2014/main" id="{EFF6A0F3-6C3E-4D82-8964-8A5203CEE63D}"/>
              </a:ext>
            </a:extLst>
          </p:cNvPr>
          <p:cNvSpPr txBox="1">
            <a:spLocks noChangeArrowheads="1"/>
          </p:cNvSpPr>
          <p:nvPr/>
        </p:nvSpPr>
        <p:spPr bwMode="auto">
          <a:xfrm>
            <a:off x="744538" y="6799263"/>
            <a:ext cx="1857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0" name="Rechteck 9">
            <a:extLst>
              <a:ext uri="{FF2B5EF4-FFF2-40B4-BE49-F238E27FC236}">
                <a16:creationId xmlns:a16="http://schemas.microsoft.com/office/drawing/2014/main" id="{9101E5F2-FD76-454C-87CE-802D4D115E2F}"/>
              </a:ext>
            </a:extLst>
          </p:cNvPr>
          <p:cNvSpPr/>
          <p:nvPr/>
        </p:nvSpPr>
        <p:spPr>
          <a:xfrm>
            <a:off x="446088" y="2608263"/>
            <a:ext cx="6353175" cy="365125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0" tIns="0" rIns="36000" bIns="0" spcCol="1332000"/>
          <a:lstStyle/>
          <a:p>
            <a:pPr fontAlgn="auto">
              <a:spcBef>
                <a:spcPts val="0"/>
              </a:spcBef>
              <a:spcAft>
                <a:spcPts val="0"/>
              </a:spcAft>
              <a:defRPr/>
            </a:pPr>
            <a:endParaRPr lang="de-DE" sz="2800" dirty="0">
              <a:latin typeface="+mj-lt"/>
            </a:endParaRPr>
          </a:p>
          <a:p>
            <a:pPr fontAlgn="auto">
              <a:spcBef>
                <a:spcPts val="0"/>
              </a:spcBef>
              <a:spcAft>
                <a:spcPts val="0"/>
              </a:spcAft>
              <a:defRPr/>
            </a:pPr>
            <a:endParaRPr lang="de-DE" sz="2800" dirty="0">
              <a:latin typeface="+mj-lt"/>
            </a:endParaRPr>
          </a:p>
          <a:p>
            <a:pPr fontAlgn="auto">
              <a:spcBef>
                <a:spcPts val="0"/>
              </a:spcBef>
              <a:spcAft>
                <a:spcPts val="0"/>
              </a:spcAft>
              <a:defRPr/>
            </a:pPr>
            <a:r>
              <a:rPr lang="de-DE" sz="5400" cap="all" dirty="0">
                <a:latin typeface="Calibri Light"/>
                <a:cs typeface="Calibri Light"/>
              </a:rPr>
              <a:t>Kommunikatives </a:t>
            </a:r>
            <a:r>
              <a:rPr lang="de-DE" sz="5400" cap="all" dirty="0" err="1">
                <a:latin typeface="Calibri Light"/>
                <a:cs typeface="Calibri Light"/>
              </a:rPr>
              <a:t>marketing</a:t>
            </a:r>
            <a:endParaRPr lang="de-DE" sz="5400" cap="all" dirty="0">
              <a:cs typeface="Calibri Light"/>
            </a:endParaRPr>
          </a:p>
        </p:txBody>
      </p:sp>
      <p:sp>
        <p:nvSpPr>
          <p:cNvPr id="14341" name="Bildplatzhalter 13">
            <a:extLst>
              <a:ext uri="{FF2B5EF4-FFF2-40B4-BE49-F238E27FC236}">
                <a16:creationId xmlns:a16="http://schemas.microsoft.com/office/drawing/2014/main" id="{CA62B5E4-E831-4648-B9DA-EA3A466187E6}"/>
              </a:ext>
            </a:extLst>
          </p:cNvPr>
          <p:cNvSpPr>
            <a:spLocks noGrp="1" noTextEdit="1"/>
          </p:cNvSpPr>
          <p:nvPr>
            <p:ph type="pic" sz="quarter" idx="14"/>
          </p:nvPr>
        </p:nvSpPr>
        <p:spPr>
          <a:xfrm>
            <a:off x="6926263" y="963613"/>
            <a:ext cx="1944687" cy="5626100"/>
          </a:xfrm>
        </p:spPr>
      </p:sp>
    </p:spTree>
    <p:extLst>
      <p:ext uri="{BB962C8B-B14F-4D97-AF65-F5344CB8AC3E}">
        <p14:creationId xmlns:p14="http://schemas.microsoft.com/office/powerpoint/2010/main" val="14848462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87E82D7-5907-4821-8264-70C389349AA0}"/>
              </a:ext>
            </a:extLst>
          </p:cNvPr>
          <p:cNvSpPr>
            <a:spLocks noGrp="1"/>
          </p:cNvSpPr>
          <p:nvPr>
            <p:ph type="body" sz="quarter" idx="17"/>
          </p:nvPr>
        </p:nvSpPr>
        <p:spPr>
          <a:xfrm>
            <a:off x="425764" y="1770683"/>
            <a:ext cx="6775389" cy="395818"/>
          </a:xfrm>
        </p:spPr>
        <p:txBody>
          <a:bodyPr>
            <a:normAutofit fontScale="77500" lnSpcReduction="20000"/>
          </a:bodyPr>
          <a:lstStyle/>
          <a:p>
            <a:pPr>
              <a:spcBef>
                <a:spcPct val="30000"/>
              </a:spcBef>
            </a:pPr>
            <a:r>
              <a:rPr lang="en-US">
                <a:ea typeface="+mn-lt"/>
                <a:cs typeface="+mn-lt"/>
              </a:rPr>
              <a:t>Der Einsatz von Kampagnenkommunikation bei IT-Themen im Unternehmen</a:t>
            </a:r>
          </a:p>
          <a:p>
            <a:endParaRPr lang="de-DE" dirty="0">
              <a:ea typeface="+mn-lt"/>
              <a:cs typeface="+mn-lt"/>
            </a:endParaRPr>
          </a:p>
          <a:p>
            <a:endParaRPr lang="de-DE" dirty="0">
              <a:cs typeface="Calibri"/>
            </a:endParaRPr>
          </a:p>
        </p:txBody>
      </p:sp>
      <p:sp>
        <p:nvSpPr>
          <p:cNvPr id="3" name="Title 2">
            <a:extLst>
              <a:ext uri="{FF2B5EF4-FFF2-40B4-BE49-F238E27FC236}">
                <a16:creationId xmlns:a16="http://schemas.microsoft.com/office/drawing/2014/main" id="{066BA3B9-2ECB-4EC9-A13C-8CC47EB2490C}"/>
              </a:ext>
            </a:extLst>
          </p:cNvPr>
          <p:cNvSpPr>
            <a:spLocks noGrp="1"/>
          </p:cNvSpPr>
          <p:nvPr>
            <p:ph type="title"/>
          </p:nvPr>
        </p:nvSpPr>
        <p:spPr>
          <a:xfrm>
            <a:off x="457200" y="458081"/>
            <a:ext cx="6781800" cy="1144347"/>
          </a:xfrm>
        </p:spPr>
        <p:txBody>
          <a:bodyPr/>
          <a:lstStyle/>
          <a:p>
            <a:pPr>
              <a:lnSpc>
                <a:spcPct val="100000"/>
              </a:lnSpc>
              <a:spcBef>
                <a:spcPct val="30000"/>
              </a:spcBef>
            </a:pPr>
            <a:r>
              <a:rPr lang="en-US">
                <a:ea typeface="+mj-lt"/>
                <a:cs typeface="+mj-lt"/>
              </a:rPr>
              <a:t>Von Nerds und Botschaftern – Kommunikatives Marketing von IT-Projekten und –Abteilungen</a:t>
            </a:r>
            <a:endParaRPr lang="de-DE" dirty="0">
              <a:ea typeface="+mj-lt"/>
              <a:cs typeface="+mj-lt"/>
            </a:endParaRPr>
          </a:p>
        </p:txBody>
      </p:sp>
      <p:sp>
        <p:nvSpPr>
          <p:cNvPr id="4" name="Content Placeholder 3">
            <a:extLst>
              <a:ext uri="{FF2B5EF4-FFF2-40B4-BE49-F238E27FC236}">
                <a16:creationId xmlns:a16="http://schemas.microsoft.com/office/drawing/2014/main" id="{1299F0D3-B2DA-441C-925A-6A3470E3C1E0}"/>
              </a:ext>
            </a:extLst>
          </p:cNvPr>
          <p:cNvSpPr>
            <a:spLocks noGrp="1"/>
          </p:cNvSpPr>
          <p:nvPr>
            <p:ph sz="quarter" idx="21"/>
          </p:nvPr>
        </p:nvSpPr>
        <p:spPr>
          <a:xfrm>
            <a:off x="454104" y="2169881"/>
            <a:ext cx="5821376" cy="4269018"/>
          </a:xfrm>
        </p:spPr>
        <p:txBody>
          <a:bodyPr/>
          <a:lstStyle/>
          <a:p>
            <a:r>
              <a:rPr lang="de-DE">
                <a:ea typeface="+mn-lt"/>
                <a:cs typeface="+mn-lt"/>
              </a:rPr>
              <a:t>Verfasser: Karl-Heinz Heuser</a:t>
            </a:r>
            <a:endParaRPr lang="en-US">
              <a:ea typeface="+mn-lt"/>
              <a:cs typeface="+mn-lt"/>
            </a:endParaRPr>
          </a:p>
          <a:p>
            <a:pPr marL="342900" indent="-342900">
              <a:buFont typeface="Arial,Sans-Serif"/>
              <a:buChar char="•"/>
            </a:pPr>
            <a:r>
              <a:rPr lang="de-DE">
                <a:ea typeface="+mn-lt"/>
                <a:cs typeface="+mn-lt"/>
              </a:rPr>
              <a:t>Public-Affairs- und Public-Relations-Berater in verschiedensten Branchen</a:t>
            </a:r>
            <a:endParaRPr lang="en-US">
              <a:ea typeface="+mn-lt"/>
              <a:cs typeface="+mn-lt"/>
            </a:endParaRPr>
          </a:p>
          <a:p>
            <a:pPr marL="342900" indent="-342900">
              <a:buFont typeface="Arial,Sans-Serif"/>
              <a:buChar char="•"/>
            </a:pPr>
            <a:r>
              <a:rPr lang="de-DE">
                <a:ea typeface="+mn-lt"/>
                <a:cs typeface="+mn-lt"/>
              </a:rPr>
              <a:t>Geschäftsführer der Heuser Agentur für Strategie- und Kommunikationsberatung</a:t>
            </a:r>
          </a:p>
          <a:p>
            <a:pPr marL="342900" indent="-342900">
              <a:buFont typeface="Arial,Sans-Serif"/>
              <a:buChar char="•"/>
            </a:pPr>
            <a:r>
              <a:rPr lang="de-DE">
                <a:ea typeface="+mn-lt"/>
                <a:cs typeface="+mn-lt"/>
              </a:rPr>
              <a:t>Chairman der europäischen Beratungsfirma BOLDT</a:t>
            </a:r>
          </a:p>
        </p:txBody>
      </p:sp>
      <p:sp>
        <p:nvSpPr>
          <p:cNvPr id="5" name="Date Placeholder 4">
            <a:extLst>
              <a:ext uri="{FF2B5EF4-FFF2-40B4-BE49-F238E27FC236}">
                <a16:creationId xmlns:a16="http://schemas.microsoft.com/office/drawing/2014/main" id="{DC5C4AE8-12CC-44CD-9DAB-3D97722C23B7}"/>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F3C4514D-7376-421E-AD24-60101C0E51BD}"/>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F3B93CBE-23FF-4C02-AA38-FE372AFF18D8}"/>
              </a:ext>
            </a:extLst>
          </p:cNvPr>
          <p:cNvSpPr>
            <a:spLocks noGrp="1"/>
          </p:cNvSpPr>
          <p:nvPr>
            <p:ph type="sldNum" sz="quarter" idx="24"/>
          </p:nvPr>
        </p:nvSpPr>
        <p:spPr/>
        <p:txBody>
          <a:bodyPr/>
          <a:lstStyle/>
          <a:p>
            <a:fld id="{F846377B-F563-4071-BF06-49AEC7E395EC}" type="slidenum">
              <a:rPr lang="de-DE" altLang="de-DE"/>
              <a:pPr/>
              <a:t>24</a:t>
            </a:fld>
            <a:endParaRPr lang="de-DE" altLang="de-DE"/>
          </a:p>
        </p:txBody>
      </p:sp>
      <p:pic>
        <p:nvPicPr>
          <p:cNvPr id="8" name="Picture 8" descr="Ein Bild, das Person, Mann, Anzug, Schlips enthält.&#10;&#10;Mit sehr hoher Zuverlässigkeit generierte Beschreibung">
            <a:extLst>
              <a:ext uri="{FF2B5EF4-FFF2-40B4-BE49-F238E27FC236}">
                <a16:creationId xmlns:a16="http://schemas.microsoft.com/office/drawing/2014/main" id="{38747225-588D-42AC-8E6A-8C63FB00B131}"/>
              </a:ext>
            </a:extLst>
          </p:cNvPr>
          <p:cNvPicPr>
            <a:picLocks noChangeAspect="1"/>
          </p:cNvPicPr>
          <p:nvPr/>
        </p:nvPicPr>
        <p:blipFill>
          <a:blip r:embed="rId2"/>
          <a:stretch>
            <a:fillRect/>
          </a:stretch>
        </p:blipFill>
        <p:spPr>
          <a:xfrm>
            <a:off x="6714414" y="2325801"/>
            <a:ext cx="2091408" cy="2697603"/>
          </a:xfrm>
          <a:prstGeom prst="rect">
            <a:avLst/>
          </a:prstGeom>
        </p:spPr>
      </p:pic>
      <p:sp>
        <p:nvSpPr>
          <p:cNvPr id="10" name="TextBox 9">
            <a:extLst>
              <a:ext uri="{FF2B5EF4-FFF2-40B4-BE49-F238E27FC236}">
                <a16:creationId xmlns:a16="http://schemas.microsoft.com/office/drawing/2014/main" id="{4320E9F4-F53D-40DD-AFE5-76AF08C01DD9}"/>
              </a:ext>
            </a:extLst>
          </p:cNvPr>
          <p:cNvSpPr txBox="1"/>
          <p:nvPr/>
        </p:nvSpPr>
        <p:spPr>
          <a:xfrm>
            <a:off x="6818327" y="6629400"/>
            <a:ext cx="2743200" cy="226858"/>
          </a:xfrm>
          <a:prstGeom prst="rect">
            <a:avLst/>
          </a:prstGeom>
          <a:noFill/>
        </p:spPr>
        <p:txBody>
          <a:bodyPr rot="0" spcFirstLastPara="0" vertOverflow="overflow" horzOverflow="overflow" vert="horz" wrap="square" lIns="0" tIns="46800" rIns="91440" bIns="45720" numCol="1" spcCol="0" rtlCol="0" fromWordArt="0" anchor="t" anchorCtr="0" forceAA="0" compatLnSpc="1">
            <a:prstTxWarp prst="textNoShape">
              <a:avLst/>
            </a:prstTxWarp>
            <a:spAutoFit/>
          </a:bodyPr>
          <a:lstStyle/>
          <a:p>
            <a:pPr>
              <a:lnSpc>
                <a:spcPts val="1000"/>
              </a:lnSpc>
            </a:pPr>
            <a:r>
              <a:rPr lang="de-DE" sz="1000">
                <a:latin typeface="Calibri"/>
                <a:ea typeface="ヒラギノ角ゴ Pro W3"/>
                <a:cs typeface="Calibri"/>
              </a:rPr>
              <a:t>Abb.: [1]</a:t>
            </a:r>
            <a:endParaRPr lang="de-DE"/>
          </a:p>
        </p:txBody>
      </p:sp>
    </p:spTree>
    <p:extLst>
      <p:ext uri="{BB962C8B-B14F-4D97-AF65-F5344CB8AC3E}">
        <p14:creationId xmlns:p14="http://schemas.microsoft.com/office/powerpoint/2010/main" val="31486651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05F2C3C-2297-4CF9-ABFB-C2487CA47D06}"/>
              </a:ext>
            </a:extLst>
          </p:cNvPr>
          <p:cNvSpPr>
            <a:spLocks noGrp="1"/>
          </p:cNvSpPr>
          <p:nvPr>
            <p:ph type="body" sz="quarter" idx="17"/>
          </p:nvPr>
        </p:nvSpPr>
        <p:spPr/>
        <p:txBody>
          <a:bodyPr/>
          <a:lstStyle/>
          <a:p>
            <a:r>
              <a:rPr lang="de-DE" dirty="0">
                <a:ea typeface="ヒラギノ角ゴ Pro W3"/>
                <a:cs typeface="Calibri"/>
              </a:rPr>
              <a:t>Warum überhaupt Kommunikation?</a:t>
            </a:r>
            <a:endParaRPr lang="de-DE" dirty="0"/>
          </a:p>
        </p:txBody>
      </p:sp>
      <p:sp>
        <p:nvSpPr>
          <p:cNvPr id="3" name="Title 2">
            <a:extLst>
              <a:ext uri="{FF2B5EF4-FFF2-40B4-BE49-F238E27FC236}">
                <a16:creationId xmlns:a16="http://schemas.microsoft.com/office/drawing/2014/main" id="{DAA2FD27-5D41-4E0A-802F-3BA60E673548}"/>
              </a:ext>
            </a:extLst>
          </p:cNvPr>
          <p:cNvSpPr>
            <a:spLocks noGrp="1"/>
          </p:cNvSpPr>
          <p:nvPr>
            <p:ph type="title"/>
          </p:nvPr>
        </p:nvSpPr>
        <p:spPr>
          <a:xfrm>
            <a:off x="457200" y="458081"/>
            <a:ext cx="6781800" cy="368750"/>
          </a:xfrm>
        </p:spPr>
        <p:txBody>
          <a:bodyPr/>
          <a:lstStyle/>
          <a:p>
            <a:r>
              <a:rPr lang="de-DE" dirty="0">
                <a:ea typeface="ヒラギノ角ゴ Pro W3"/>
                <a:cs typeface="Calibri"/>
              </a:rPr>
              <a:t>Kommunikatives Marketing</a:t>
            </a:r>
            <a:endParaRPr lang="de-DE" dirty="0"/>
          </a:p>
        </p:txBody>
      </p:sp>
      <p:sp>
        <p:nvSpPr>
          <p:cNvPr id="4" name="Content Placeholder 3">
            <a:extLst>
              <a:ext uri="{FF2B5EF4-FFF2-40B4-BE49-F238E27FC236}">
                <a16:creationId xmlns:a16="http://schemas.microsoft.com/office/drawing/2014/main" id="{F102F37C-3950-45C5-89A5-F2076F79D7C5}"/>
              </a:ext>
            </a:extLst>
          </p:cNvPr>
          <p:cNvSpPr>
            <a:spLocks noGrp="1"/>
          </p:cNvSpPr>
          <p:nvPr>
            <p:ph sz="quarter" idx="21"/>
          </p:nvPr>
        </p:nvSpPr>
        <p:spPr>
          <a:xfrm>
            <a:off x="454104" y="1697566"/>
            <a:ext cx="6784896" cy="1482367"/>
          </a:xfrm>
        </p:spPr>
        <p:txBody>
          <a:bodyPr/>
          <a:lstStyle/>
          <a:p>
            <a:r>
              <a:rPr lang="de-DE" dirty="0">
                <a:ea typeface="ヒラギノ角ゴ Pro W3"/>
                <a:cs typeface="Calibri"/>
              </a:rPr>
              <a:t>Drei Gruppen bei Projekten:</a:t>
            </a:r>
          </a:p>
          <a:p>
            <a:pPr marL="457200" indent="-457200">
              <a:buAutoNum type="arabicPeriod"/>
            </a:pPr>
            <a:r>
              <a:rPr lang="de-DE" dirty="0">
                <a:ea typeface="ヒラギノ角ゴ Pro W3"/>
                <a:cs typeface="Calibri"/>
              </a:rPr>
              <a:t>Unternehmenslenker</a:t>
            </a:r>
            <a:endParaRPr lang="de-DE" dirty="0">
              <a:cs typeface="Calibri"/>
            </a:endParaRPr>
          </a:p>
          <a:p>
            <a:pPr marL="457200" indent="-457200">
              <a:buAutoNum type="arabicPeriod"/>
            </a:pPr>
            <a:r>
              <a:rPr lang="de-DE" dirty="0">
                <a:ea typeface="ヒラギノ角ゴ Pro W3"/>
                <a:cs typeface="Calibri"/>
              </a:rPr>
              <a:t>Die Begeisterten</a:t>
            </a:r>
          </a:p>
          <a:p>
            <a:pPr marL="457200" indent="-457200">
              <a:buAutoNum type="arabicPeriod"/>
            </a:pPr>
            <a:r>
              <a:rPr lang="de-DE" dirty="0">
                <a:ea typeface="ヒラギノ角ゴ Pro W3"/>
                <a:cs typeface="Calibri"/>
              </a:rPr>
              <a:t>Die Bedenkenträger</a:t>
            </a:r>
          </a:p>
          <a:p>
            <a:endParaRPr lang="de-DE" dirty="0">
              <a:cs typeface="Calibri"/>
            </a:endParaRPr>
          </a:p>
          <a:p>
            <a:endParaRPr lang="de-DE" dirty="0">
              <a:cs typeface="Calibri"/>
            </a:endParaRPr>
          </a:p>
          <a:p>
            <a:endParaRPr lang="de-DE" dirty="0">
              <a:cs typeface="+mn-lt"/>
            </a:endParaRPr>
          </a:p>
          <a:p>
            <a:endParaRPr lang="de-DE" dirty="0">
              <a:cs typeface="+mn-lt"/>
            </a:endParaRPr>
          </a:p>
        </p:txBody>
      </p:sp>
      <p:sp>
        <p:nvSpPr>
          <p:cNvPr id="5" name="Date Placeholder 4">
            <a:extLst>
              <a:ext uri="{FF2B5EF4-FFF2-40B4-BE49-F238E27FC236}">
                <a16:creationId xmlns:a16="http://schemas.microsoft.com/office/drawing/2014/main" id="{98156A08-8D77-4A50-ABA1-9A07019BAF33}"/>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D342DC94-FEA8-4213-950A-3BF415D71BB5}"/>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92A81B15-F50F-43A0-BC6D-94B8AEE36470}"/>
              </a:ext>
            </a:extLst>
          </p:cNvPr>
          <p:cNvSpPr>
            <a:spLocks noGrp="1"/>
          </p:cNvSpPr>
          <p:nvPr>
            <p:ph type="sldNum" sz="quarter" idx="24"/>
          </p:nvPr>
        </p:nvSpPr>
        <p:spPr/>
        <p:txBody>
          <a:bodyPr/>
          <a:lstStyle/>
          <a:p>
            <a:fld id="{F846377B-F563-4071-BF06-49AEC7E395EC}" type="slidenum">
              <a:rPr lang="de-DE" altLang="de-DE"/>
              <a:pPr/>
              <a:t>25</a:t>
            </a:fld>
            <a:endParaRPr lang="de-DE" altLang="de-DE"/>
          </a:p>
        </p:txBody>
      </p:sp>
      <p:sp>
        <p:nvSpPr>
          <p:cNvPr id="11" name="TextBox 10">
            <a:extLst>
              <a:ext uri="{FF2B5EF4-FFF2-40B4-BE49-F238E27FC236}">
                <a16:creationId xmlns:a16="http://schemas.microsoft.com/office/drawing/2014/main" id="{C99B6E96-B53E-4A4E-BB04-E9074A18A7EC}"/>
              </a:ext>
            </a:extLst>
          </p:cNvPr>
          <p:cNvSpPr txBox="1"/>
          <p:nvPr/>
        </p:nvSpPr>
        <p:spPr>
          <a:xfrm>
            <a:off x="4801020" y="4342848"/>
            <a:ext cx="2743200" cy="1447640"/>
          </a:xfrm>
          <a:prstGeom prst="rect">
            <a:avLst/>
          </a:prstGeom>
          <a:noFill/>
        </p:spPr>
        <p:txBody>
          <a:bodyPr rot="0" spcFirstLastPara="0" vertOverflow="overflow" horzOverflow="overflow" vert="horz" wrap="square" lIns="0" tIns="46800" rIns="91440" bIns="45720" numCol="1" spcCol="0" rtlCol="0" fromWordArt="0" anchor="t" anchorCtr="0" forceAA="0" compatLnSpc="1">
            <a:prstTxWarp prst="textNoShape">
              <a:avLst/>
            </a:prstTxWarp>
            <a:spAutoFit/>
          </a:bodyPr>
          <a:lstStyle/>
          <a:p>
            <a:r>
              <a:rPr lang="de-DE" sz="2200" dirty="0">
                <a:latin typeface="Calibri"/>
                <a:ea typeface="ヒラギノ角ゴ Pro W3"/>
                <a:cs typeface="Calibri"/>
              </a:rPr>
              <a:t>Emotionale Ebene:</a:t>
            </a:r>
            <a:endParaRPr lang="de-DE" sz="2200">
              <a:cs typeface="Calibri"/>
            </a:endParaRPr>
          </a:p>
          <a:p>
            <a:r>
              <a:rPr lang="de-DE" sz="2200" dirty="0">
                <a:latin typeface="Calibri"/>
                <a:ea typeface="ヒラギノ角ゴ Pro W3"/>
                <a:cs typeface="Calibri"/>
              </a:rPr>
              <a:t>Sorgen und Ängste der Mitarbeiter</a:t>
            </a:r>
            <a:endParaRPr lang="de-DE" sz="2200" dirty="0">
              <a:cs typeface="Calibri"/>
            </a:endParaRPr>
          </a:p>
          <a:p>
            <a:endParaRPr lang="de-DE" sz="2200" dirty="0">
              <a:cs typeface="Calibri"/>
            </a:endParaRPr>
          </a:p>
        </p:txBody>
      </p:sp>
      <p:sp>
        <p:nvSpPr>
          <p:cNvPr id="12" name="TextBox 11">
            <a:extLst>
              <a:ext uri="{FF2B5EF4-FFF2-40B4-BE49-F238E27FC236}">
                <a16:creationId xmlns:a16="http://schemas.microsoft.com/office/drawing/2014/main" id="{86E28DAE-E176-4B59-B6D2-A7A242916C54}"/>
              </a:ext>
            </a:extLst>
          </p:cNvPr>
          <p:cNvSpPr txBox="1"/>
          <p:nvPr/>
        </p:nvSpPr>
        <p:spPr>
          <a:xfrm>
            <a:off x="786352" y="4342848"/>
            <a:ext cx="3177727" cy="1447640"/>
          </a:xfrm>
          <a:prstGeom prst="rect">
            <a:avLst/>
          </a:prstGeom>
          <a:noFill/>
        </p:spPr>
        <p:txBody>
          <a:bodyPr rot="0" spcFirstLastPara="0" vertOverflow="overflow" horzOverflow="overflow" vert="horz" wrap="square" lIns="0" tIns="46800" rIns="91440" bIns="45720" numCol="1" spcCol="0" rtlCol="0" fromWordArt="0" anchor="t" anchorCtr="0" forceAA="0" compatLnSpc="1">
            <a:prstTxWarp prst="textNoShape">
              <a:avLst/>
            </a:prstTxWarp>
            <a:spAutoFit/>
          </a:bodyPr>
          <a:lstStyle/>
          <a:p>
            <a:r>
              <a:rPr lang="de-DE" sz="2200" dirty="0">
                <a:latin typeface="Calibri"/>
                <a:ea typeface="ヒラギノ角ゴ Pro W3"/>
                <a:cs typeface="Calibri"/>
              </a:rPr>
              <a:t>Rationale Ebene:</a:t>
            </a:r>
            <a:endParaRPr lang="de-DE" sz="2200">
              <a:cs typeface="Calibri"/>
            </a:endParaRPr>
          </a:p>
          <a:p>
            <a:r>
              <a:rPr lang="de-DE" sz="2200" dirty="0">
                <a:latin typeface="Calibri"/>
                <a:ea typeface="ヒラギノ角ゴ Pro W3"/>
                <a:cs typeface="Calibri"/>
              </a:rPr>
              <a:t>Technische/wirtschaftliche Vorzüge des Projekts</a:t>
            </a:r>
            <a:endParaRPr lang="de-DE" sz="2200" dirty="0">
              <a:cs typeface="Calibri"/>
            </a:endParaRPr>
          </a:p>
          <a:p>
            <a:endParaRPr lang="de-DE" sz="2200" dirty="0">
              <a:cs typeface="Calibri"/>
            </a:endParaRPr>
          </a:p>
        </p:txBody>
      </p:sp>
      <p:sp>
        <p:nvSpPr>
          <p:cNvPr id="8" name="TextBox 7">
            <a:extLst>
              <a:ext uri="{FF2B5EF4-FFF2-40B4-BE49-F238E27FC236}">
                <a16:creationId xmlns:a16="http://schemas.microsoft.com/office/drawing/2014/main" id="{9BA8B622-30CC-4A57-9562-4DF1AAE4C9AD}"/>
              </a:ext>
            </a:extLst>
          </p:cNvPr>
          <p:cNvSpPr txBox="1"/>
          <p:nvPr/>
        </p:nvSpPr>
        <p:spPr>
          <a:xfrm>
            <a:off x="451533" y="3455450"/>
            <a:ext cx="6786208" cy="431978"/>
          </a:xfrm>
          <a:prstGeom prst="rect">
            <a:avLst/>
          </a:prstGeom>
          <a:noFill/>
        </p:spPr>
        <p:txBody>
          <a:bodyPr rot="0" spcFirstLastPara="0" vertOverflow="overflow" horzOverflow="overflow" vert="horz" wrap="square" lIns="0" tIns="46800" rIns="91440" bIns="45720" numCol="1" spcCol="0" rtlCol="0" fromWordArt="0" anchor="t" anchorCtr="0" forceAA="0" compatLnSpc="1">
            <a:prstTxWarp prst="textNoShape">
              <a:avLst/>
            </a:prstTxWarp>
            <a:spAutoFit/>
          </a:bodyPr>
          <a:lstStyle/>
          <a:p>
            <a:r>
              <a:rPr lang="de-DE" sz="2200" dirty="0">
                <a:latin typeface="Calibri"/>
                <a:cs typeface="Calibri"/>
              </a:rPr>
              <a:t>→ Vermittelnde Kommunikation ist notwendig!</a:t>
            </a:r>
            <a:endParaRPr lang="de-DE" sz="2200">
              <a:cs typeface="Calibri" panose="020F0502020204030204" pitchFamily="34" charset="0"/>
            </a:endParaRPr>
          </a:p>
        </p:txBody>
      </p:sp>
    </p:spTree>
    <p:extLst>
      <p:ext uri="{BB962C8B-B14F-4D97-AF65-F5344CB8AC3E}">
        <p14:creationId xmlns:p14="http://schemas.microsoft.com/office/powerpoint/2010/main" val="6629369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D5EF5AE-D91C-4569-9C2D-6C644F55D4DE}"/>
              </a:ext>
            </a:extLst>
          </p:cNvPr>
          <p:cNvSpPr>
            <a:spLocks noGrp="1"/>
          </p:cNvSpPr>
          <p:nvPr>
            <p:ph type="body" sz="quarter" idx="17"/>
          </p:nvPr>
        </p:nvSpPr>
        <p:spPr/>
        <p:txBody>
          <a:bodyPr/>
          <a:lstStyle/>
          <a:p>
            <a:r>
              <a:rPr lang="de-DE" dirty="0">
                <a:ea typeface="ヒラギノ角ゴ Pro W3"/>
                <a:cs typeface="Calibri"/>
              </a:rPr>
              <a:t>Planung und Vorbereitung einer Kampagne</a:t>
            </a:r>
            <a:endParaRPr lang="de-DE" dirty="0"/>
          </a:p>
        </p:txBody>
      </p:sp>
      <p:sp>
        <p:nvSpPr>
          <p:cNvPr id="3" name="Title 2">
            <a:extLst>
              <a:ext uri="{FF2B5EF4-FFF2-40B4-BE49-F238E27FC236}">
                <a16:creationId xmlns:a16="http://schemas.microsoft.com/office/drawing/2014/main" id="{4708B4F6-B32A-4586-9F36-4C48DD5064AA}"/>
              </a:ext>
            </a:extLst>
          </p:cNvPr>
          <p:cNvSpPr>
            <a:spLocks noGrp="1"/>
          </p:cNvSpPr>
          <p:nvPr>
            <p:ph type="title"/>
          </p:nvPr>
        </p:nvSpPr>
        <p:spPr>
          <a:xfrm>
            <a:off x="457200" y="458081"/>
            <a:ext cx="6781800" cy="368750"/>
          </a:xfrm>
        </p:spPr>
        <p:txBody>
          <a:bodyPr/>
          <a:lstStyle/>
          <a:p>
            <a:r>
              <a:rPr lang="de-DE" dirty="0">
                <a:ea typeface="ヒラギノ角ゴ Pro W3"/>
                <a:cs typeface="Calibri"/>
              </a:rPr>
              <a:t>Kommunikatives Marketing</a:t>
            </a:r>
            <a:endParaRPr lang="de-DE" dirty="0"/>
          </a:p>
        </p:txBody>
      </p:sp>
      <p:sp>
        <p:nvSpPr>
          <p:cNvPr id="4" name="Content Placeholder 3">
            <a:extLst>
              <a:ext uri="{FF2B5EF4-FFF2-40B4-BE49-F238E27FC236}">
                <a16:creationId xmlns:a16="http://schemas.microsoft.com/office/drawing/2014/main" id="{CE632BAE-BACA-45D7-A5BA-C6F2218D7211}"/>
              </a:ext>
            </a:extLst>
          </p:cNvPr>
          <p:cNvSpPr>
            <a:spLocks noGrp="1"/>
          </p:cNvSpPr>
          <p:nvPr>
            <p:ph sz="quarter" idx="21"/>
          </p:nvPr>
        </p:nvSpPr>
        <p:spPr>
          <a:xfrm>
            <a:off x="454104" y="1697566"/>
            <a:ext cx="7785866" cy="2190838"/>
          </a:xfrm>
        </p:spPr>
        <p:txBody>
          <a:bodyPr/>
          <a:lstStyle/>
          <a:p>
            <a:r>
              <a:rPr lang="de-DE" dirty="0">
                <a:ea typeface="ヒラギノ角ゴ Pro W3"/>
                <a:cs typeface="Calibri"/>
              </a:rPr>
              <a:t>Kernfragen:</a:t>
            </a:r>
          </a:p>
          <a:p>
            <a:pPr marL="342900" indent="-342900">
              <a:buFont typeface="Arial" pitchFamily="125" charset="0"/>
              <a:buChar char="•"/>
            </a:pPr>
            <a:r>
              <a:rPr lang="de-DE" dirty="0">
                <a:ea typeface="ヒラギノ角ゴ Pro W3"/>
                <a:cs typeface="Calibri"/>
              </a:rPr>
              <a:t>Wer sind die Zielgruppen?</a:t>
            </a:r>
            <a:endParaRPr lang="de-DE" dirty="0">
              <a:cs typeface="Calibri"/>
            </a:endParaRPr>
          </a:p>
          <a:p>
            <a:pPr marL="342900" indent="-342900">
              <a:buFont typeface="Arial" pitchFamily="125" charset="0"/>
              <a:buChar char="•"/>
            </a:pPr>
            <a:r>
              <a:rPr lang="de-DE" dirty="0">
                <a:ea typeface="ヒラギノ角ゴ Pro W3"/>
                <a:cs typeface="Calibri"/>
              </a:rPr>
              <a:t>Wie können die Zielgruppen erreicht werden?</a:t>
            </a:r>
          </a:p>
          <a:p>
            <a:pPr marL="342900" indent="-342900">
              <a:buFont typeface="Arial" pitchFamily="125" charset="0"/>
              <a:buChar char="•"/>
            </a:pPr>
            <a:r>
              <a:rPr lang="de-DE" dirty="0">
                <a:ea typeface="ヒラギノ角ゴ Pro W3"/>
                <a:cs typeface="Calibri"/>
              </a:rPr>
              <a:t>Welche Bedürfnisse haben die Zielgruppen?</a:t>
            </a:r>
          </a:p>
          <a:p>
            <a:pPr marL="342900" indent="-342900">
              <a:buFont typeface="Arial" pitchFamily="125" charset="0"/>
              <a:buChar char="•"/>
            </a:pPr>
            <a:r>
              <a:rPr lang="de-DE" dirty="0">
                <a:ea typeface="ヒラギノ角ゴ Pro W3"/>
                <a:cs typeface="Calibri"/>
              </a:rPr>
              <a:t>Mit welcher Haltung </a:t>
            </a:r>
            <a:r>
              <a:rPr lang="de-DE" dirty="0" err="1">
                <a:ea typeface="ヒラギノ角ゴ Pro W3"/>
                <a:cs typeface="Calibri"/>
              </a:rPr>
              <a:t>ggü</a:t>
            </a:r>
            <a:r>
              <a:rPr lang="de-DE" dirty="0">
                <a:ea typeface="ヒラギノ角ゴ Pro W3"/>
                <a:cs typeface="Calibri"/>
              </a:rPr>
              <a:t>. dem Projekt kann gerechnet werden?</a:t>
            </a:r>
          </a:p>
          <a:p>
            <a:pPr marL="342900" indent="-342900">
              <a:buFont typeface="Arial" pitchFamily="125" charset="0"/>
              <a:buChar char="•"/>
            </a:pPr>
            <a:r>
              <a:rPr lang="de-DE">
                <a:ea typeface="ヒラギノ角ゴ Pro W3"/>
                <a:cs typeface="Calibri"/>
              </a:rPr>
              <a:t>…</a:t>
            </a:r>
          </a:p>
        </p:txBody>
      </p:sp>
      <p:sp>
        <p:nvSpPr>
          <p:cNvPr id="5" name="Date Placeholder 4">
            <a:extLst>
              <a:ext uri="{FF2B5EF4-FFF2-40B4-BE49-F238E27FC236}">
                <a16:creationId xmlns:a16="http://schemas.microsoft.com/office/drawing/2014/main" id="{420B8914-F513-44DB-AE3B-5E433015B8DD}"/>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F9A15C2C-EC31-411E-B2A1-506CA2BF5E87}"/>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806477D9-D496-4502-B6F2-E44FA327BCB3}"/>
              </a:ext>
            </a:extLst>
          </p:cNvPr>
          <p:cNvSpPr>
            <a:spLocks noGrp="1"/>
          </p:cNvSpPr>
          <p:nvPr>
            <p:ph type="sldNum" sz="quarter" idx="24"/>
          </p:nvPr>
        </p:nvSpPr>
        <p:spPr/>
        <p:txBody>
          <a:bodyPr/>
          <a:lstStyle/>
          <a:p>
            <a:fld id="{F846377B-F563-4071-BF06-49AEC7E395EC}" type="slidenum">
              <a:rPr lang="de-DE" altLang="de-DE"/>
              <a:pPr/>
              <a:t>26</a:t>
            </a:fld>
            <a:endParaRPr lang="de-DE" altLang="de-DE"/>
          </a:p>
        </p:txBody>
      </p:sp>
      <p:sp>
        <p:nvSpPr>
          <p:cNvPr id="8" name="TextBox 7">
            <a:extLst>
              <a:ext uri="{FF2B5EF4-FFF2-40B4-BE49-F238E27FC236}">
                <a16:creationId xmlns:a16="http://schemas.microsoft.com/office/drawing/2014/main" id="{FAA75F22-8A24-4A90-B138-918BE2C32868}"/>
              </a:ext>
            </a:extLst>
          </p:cNvPr>
          <p:cNvSpPr txBox="1"/>
          <p:nvPr/>
        </p:nvSpPr>
        <p:spPr>
          <a:xfrm>
            <a:off x="423194" y="4012781"/>
            <a:ext cx="7778067" cy="1109086"/>
          </a:xfrm>
          <a:prstGeom prst="rect">
            <a:avLst/>
          </a:prstGeom>
          <a:noFill/>
        </p:spPr>
        <p:txBody>
          <a:bodyPr rot="0" spcFirstLastPara="0" vertOverflow="overflow" horzOverflow="overflow" vert="horz" wrap="square" lIns="0" tIns="46800" rIns="91440" bIns="45720" numCol="1" spcCol="0" rtlCol="0" fromWordArt="0" anchor="t" anchorCtr="0" forceAA="0" compatLnSpc="1">
            <a:prstTxWarp prst="textNoShape">
              <a:avLst/>
            </a:prstTxWarp>
            <a:spAutoFit/>
          </a:bodyPr>
          <a:lstStyle/>
          <a:p>
            <a:r>
              <a:rPr lang="de-DE" sz="2200">
                <a:latin typeface="Calibri"/>
                <a:ea typeface="ヒラギノ角ゴ Pro W3"/>
                <a:cs typeface="Calibri"/>
              </a:rPr>
              <a:t>Ziele:</a:t>
            </a:r>
          </a:p>
          <a:p>
            <a:pPr marL="342900" indent="-342900">
              <a:buFont typeface="Arial,Sans-Serif"/>
              <a:buChar char="•"/>
            </a:pPr>
            <a:r>
              <a:rPr lang="de-DE" sz="2200">
                <a:latin typeface="Calibri"/>
                <a:ea typeface="ヒラギノ角ゴ Pro W3"/>
                <a:cs typeface="Calibri"/>
              </a:rPr>
              <a:t>Einbinden der Mitarbeiter während Planung und Durchführung</a:t>
            </a:r>
          </a:p>
          <a:p>
            <a:pPr marL="342900" indent="-342900">
              <a:buFont typeface="Arial,Sans-Serif"/>
              <a:buChar char="•"/>
            </a:pPr>
            <a:r>
              <a:rPr lang="de-DE" sz="2200">
                <a:latin typeface="Calibri"/>
                <a:ea typeface="ヒラギノ角ゴ Pro W3"/>
                <a:cs typeface="Calibri"/>
              </a:rPr>
              <a:t>Motivation zu Mitwirkung und Feedback</a:t>
            </a:r>
            <a:endParaRPr lang="de-DE" sz="2200">
              <a:ea typeface="ヒラギノ角ゴ Pro W3"/>
              <a:cs typeface="Calibri"/>
            </a:endParaRPr>
          </a:p>
        </p:txBody>
      </p:sp>
    </p:spTree>
    <p:extLst>
      <p:ext uri="{BB962C8B-B14F-4D97-AF65-F5344CB8AC3E}">
        <p14:creationId xmlns:p14="http://schemas.microsoft.com/office/powerpoint/2010/main" val="127758200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8818EBF-B4E0-4E31-826B-8F0BC58EBB45}"/>
              </a:ext>
            </a:extLst>
          </p:cNvPr>
          <p:cNvSpPr>
            <a:spLocks noGrp="1"/>
          </p:cNvSpPr>
          <p:nvPr>
            <p:ph type="body" sz="quarter" idx="17"/>
          </p:nvPr>
        </p:nvSpPr>
        <p:spPr/>
        <p:txBody>
          <a:bodyPr/>
          <a:lstStyle/>
          <a:p>
            <a:r>
              <a:rPr lang="de-DE" dirty="0">
                <a:ea typeface="ヒラギノ角ゴ Pro W3"/>
                <a:cs typeface="Calibri"/>
              </a:rPr>
              <a:t>Planung und Vorbereitung einer Kampagne</a:t>
            </a:r>
            <a:endParaRPr lang="de-DE" dirty="0"/>
          </a:p>
        </p:txBody>
      </p:sp>
      <p:sp>
        <p:nvSpPr>
          <p:cNvPr id="3" name="Title 2">
            <a:extLst>
              <a:ext uri="{FF2B5EF4-FFF2-40B4-BE49-F238E27FC236}">
                <a16:creationId xmlns:a16="http://schemas.microsoft.com/office/drawing/2014/main" id="{5C385A20-4BF9-4FC5-A4CD-AAF3ED368892}"/>
              </a:ext>
            </a:extLst>
          </p:cNvPr>
          <p:cNvSpPr>
            <a:spLocks noGrp="1"/>
          </p:cNvSpPr>
          <p:nvPr>
            <p:ph type="title"/>
          </p:nvPr>
        </p:nvSpPr>
        <p:spPr>
          <a:xfrm>
            <a:off x="457200" y="458081"/>
            <a:ext cx="6781800" cy="368750"/>
          </a:xfrm>
        </p:spPr>
        <p:txBody>
          <a:bodyPr/>
          <a:lstStyle/>
          <a:p>
            <a:r>
              <a:rPr lang="de-DE" dirty="0">
                <a:ea typeface="ヒラギノ角ゴ Pro W3"/>
                <a:cs typeface="Calibri"/>
              </a:rPr>
              <a:t>Kommunikatives Marketing</a:t>
            </a:r>
            <a:endParaRPr lang="de-DE" dirty="0"/>
          </a:p>
        </p:txBody>
      </p:sp>
      <p:sp>
        <p:nvSpPr>
          <p:cNvPr id="4" name="Content Placeholder 3">
            <a:extLst>
              <a:ext uri="{FF2B5EF4-FFF2-40B4-BE49-F238E27FC236}">
                <a16:creationId xmlns:a16="http://schemas.microsoft.com/office/drawing/2014/main" id="{4F13720D-4D34-4D15-BBC9-578DFC84CFA8}"/>
              </a:ext>
            </a:extLst>
          </p:cNvPr>
          <p:cNvSpPr>
            <a:spLocks noGrp="1"/>
          </p:cNvSpPr>
          <p:nvPr>
            <p:ph sz="quarter" idx="21"/>
          </p:nvPr>
        </p:nvSpPr>
        <p:spPr>
          <a:xfrm>
            <a:off x="463550" y="1697566"/>
            <a:ext cx="7681734" cy="4741333"/>
          </a:xfrm>
        </p:spPr>
        <p:txBody>
          <a:bodyPr/>
          <a:lstStyle/>
          <a:p>
            <a:r>
              <a:rPr lang="de-DE" dirty="0">
                <a:ea typeface="ヒラギノ角ゴ Pro W3"/>
                <a:cs typeface="Calibri"/>
              </a:rPr>
              <a:t>Vermeiden von </a:t>
            </a:r>
            <a:r>
              <a:rPr lang="de-DE" b="1" dirty="0">
                <a:ea typeface="ヒラギノ角ゴ Pro W3"/>
                <a:cs typeface="Calibri"/>
              </a:rPr>
              <a:t>zu viel</a:t>
            </a:r>
            <a:r>
              <a:rPr lang="de-DE" dirty="0">
                <a:ea typeface="ヒラギノ角ゴ Pro W3"/>
                <a:cs typeface="Calibri"/>
              </a:rPr>
              <a:t> Kommunikation:</a:t>
            </a:r>
            <a:endParaRPr lang="de-DE" dirty="0"/>
          </a:p>
          <a:p>
            <a:r>
              <a:rPr lang="de-DE" b="1" dirty="0">
                <a:ea typeface="ヒラギノ角ゴ Pro W3"/>
                <a:cs typeface="Calibri"/>
              </a:rPr>
              <a:t>Meilensteine </a:t>
            </a:r>
            <a:r>
              <a:rPr lang="de-DE" dirty="0">
                <a:ea typeface="ヒラギノ角ゴ Pro W3"/>
                <a:cs typeface="Calibri"/>
              </a:rPr>
              <a:t>setzen und nur diese kommunizieren</a:t>
            </a:r>
          </a:p>
          <a:p>
            <a:endParaRPr lang="de-DE" dirty="0">
              <a:ea typeface="ヒラギノ角ゴ Pro W3"/>
              <a:cs typeface="Calibri"/>
            </a:endParaRPr>
          </a:p>
          <a:p>
            <a:r>
              <a:rPr lang="de-DE" dirty="0">
                <a:ea typeface="ヒラギノ角ゴ Pro W3"/>
                <a:cs typeface="Calibri"/>
              </a:rPr>
              <a:t>Relevante Informationen zu Meilensteinen:</a:t>
            </a:r>
          </a:p>
          <a:p>
            <a:pPr marL="342900" indent="-342900">
              <a:buFont typeface="Arial" pitchFamily="125" charset="0"/>
              <a:buChar char="•"/>
            </a:pPr>
            <a:r>
              <a:rPr lang="de-DE" dirty="0">
                <a:ea typeface="ヒラギノ角ゴ Pro W3"/>
                <a:cs typeface="Calibri"/>
              </a:rPr>
              <a:t>Welche Veränderungen wurden vorgenommen?</a:t>
            </a:r>
          </a:p>
          <a:p>
            <a:pPr marL="342900" indent="-342900">
              <a:buFont typeface="Arial" pitchFamily="125" charset="0"/>
              <a:buChar char="•"/>
            </a:pPr>
            <a:r>
              <a:rPr lang="de-DE" dirty="0">
                <a:ea typeface="ヒラギノ角ゴ Pro W3"/>
                <a:cs typeface="Calibri"/>
              </a:rPr>
              <a:t>Was bedeutet das für den Gesamtfortschritt?</a:t>
            </a:r>
          </a:p>
          <a:p>
            <a:pPr marL="342900" indent="-342900">
              <a:buFont typeface="Arial" pitchFamily="125" charset="0"/>
              <a:buChar char="•"/>
            </a:pPr>
            <a:r>
              <a:rPr lang="de-DE" dirty="0">
                <a:ea typeface="ヒラギノ角ゴ Pro W3"/>
                <a:cs typeface="Calibri"/>
              </a:rPr>
              <a:t>Welche Hindernisse gab es?</a:t>
            </a:r>
          </a:p>
          <a:p>
            <a:pPr marL="342900" indent="-342900">
              <a:buFont typeface="Arial" pitchFamily="125" charset="0"/>
              <a:buChar char="•"/>
            </a:pPr>
            <a:r>
              <a:rPr lang="de-DE" dirty="0">
                <a:ea typeface="ヒラギノ角ゴ Pro W3"/>
                <a:cs typeface="Calibri"/>
              </a:rPr>
              <a:t>Welche Erfolge wurden erzielt?</a:t>
            </a:r>
            <a:endParaRPr lang="de-DE" dirty="0"/>
          </a:p>
        </p:txBody>
      </p:sp>
      <p:sp>
        <p:nvSpPr>
          <p:cNvPr id="5" name="Date Placeholder 4">
            <a:extLst>
              <a:ext uri="{FF2B5EF4-FFF2-40B4-BE49-F238E27FC236}">
                <a16:creationId xmlns:a16="http://schemas.microsoft.com/office/drawing/2014/main" id="{6B014091-CCF2-4A4C-923E-D5DD7F7D7C50}"/>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43302FC9-226B-4A88-97D3-683DF07CDAAE}"/>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EC923EC1-6352-419E-9C4F-A9D3FF3F878A}"/>
              </a:ext>
            </a:extLst>
          </p:cNvPr>
          <p:cNvSpPr>
            <a:spLocks noGrp="1"/>
          </p:cNvSpPr>
          <p:nvPr>
            <p:ph type="sldNum" sz="quarter" idx="24"/>
          </p:nvPr>
        </p:nvSpPr>
        <p:spPr/>
        <p:txBody>
          <a:bodyPr/>
          <a:lstStyle/>
          <a:p>
            <a:fld id="{F846377B-F563-4071-BF06-49AEC7E395EC}" type="slidenum">
              <a:rPr lang="de-DE" altLang="de-DE"/>
              <a:pPr/>
              <a:t>27</a:t>
            </a:fld>
            <a:endParaRPr lang="de-DE" altLang="de-DE"/>
          </a:p>
        </p:txBody>
      </p:sp>
    </p:spTree>
    <p:extLst>
      <p:ext uri="{BB962C8B-B14F-4D97-AF65-F5344CB8AC3E}">
        <p14:creationId xmlns:p14="http://schemas.microsoft.com/office/powerpoint/2010/main" val="9050263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C870F56-3598-4387-99FC-CE8B05C50C63}"/>
              </a:ext>
            </a:extLst>
          </p:cNvPr>
          <p:cNvSpPr>
            <a:spLocks noGrp="1"/>
          </p:cNvSpPr>
          <p:nvPr>
            <p:ph type="body" sz="quarter" idx="17"/>
          </p:nvPr>
        </p:nvSpPr>
        <p:spPr/>
        <p:txBody>
          <a:bodyPr/>
          <a:lstStyle/>
          <a:p>
            <a:r>
              <a:rPr lang="de-DE" dirty="0">
                <a:ea typeface="ヒラギノ角ゴ Pro W3"/>
                <a:cs typeface="Calibri"/>
              </a:rPr>
              <a:t>Umsetzung einer Kampagne</a:t>
            </a:r>
            <a:endParaRPr lang="de-DE" dirty="0"/>
          </a:p>
        </p:txBody>
      </p:sp>
      <p:sp>
        <p:nvSpPr>
          <p:cNvPr id="3" name="Title 2">
            <a:extLst>
              <a:ext uri="{FF2B5EF4-FFF2-40B4-BE49-F238E27FC236}">
                <a16:creationId xmlns:a16="http://schemas.microsoft.com/office/drawing/2014/main" id="{44A49442-1A04-4FE4-BC5E-81489D4E70F4}"/>
              </a:ext>
            </a:extLst>
          </p:cNvPr>
          <p:cNvSpPr>
            <a:spLocks noGrp="1"/>
          </p:cNvSpPr>
          <p:nvPr>
            <p:ph type="title"/>
          </p:nvPr>
        </p:nvSpPr>
        <p:spPr>
          <a:xfrm>
            <a:off x="457200" y="458081"/>
            <a:ext cx="6781800" cy="368750"/>
          </a:xfrm>
        </p:spPr>
        <p:txBody>
          <a:bodyPr/>
          <a:lstStyle/>
          <a:p>
            <a:r>
              <a:rPr lang="de-DE" dirty="0">
                <a:ea typeface="ヒラギノ角ゴ Pro W3"/>
                <a:cs typeface="Calibri"/>
              </a:rPr>
              <a:t>Kommunikatives Marketing</a:t>
            </a:r>
            <a:endParaRPr lang="de-DE" dirty="0"/>
          </a:p>
        </p:txBody>
      </p:sp>
      <p:sp>
        <p:nvSpPr>
          <p:cNvPr id="4" name="Content Placeholder 3">
            <a:extLst>
              <a:ext uri="{FF2B5EF4-FFF2-40B4-BE49-F238E27FC236}">
                <a16:creationId xmlns:a16="http://schemas.microsoft.com/office/drawing/2014/main" id="{8007D547-8112-4D58-927E-4A9BCD212193}"/>
              </a:ext>
            </a:extLst>
          </p:cNvPr>
          <p:cNvSpPr>
            <a:spLocks noGrp="1"/>
          </p:cNvSpPr>
          <p:nvPr>
            <p:ph sz="quarter" idx="21"/>
          </p:nvPr>
        </p:nvSpPr>
        <p:spPr/>
        <p:txBody>
          <a:bodyPr/>
          <a:lstStyle/>
          <a:p>
            <a:r>
              <a:rPr lang="de-DE" dirty="0">
                <a:ea typeface="ヒラギノ角ゴ Pro W3"/>
                <a:cs typeface="Calibri"/>
              </a:rPr>
              <a:t>Stichwort: </a:t>
            </a:r>
            <a:r>
              <a:rPr lang="de-DE" b="1" dirty="0">
                <a:ea typeface="ヒラギノ角ゴ Pro W3"/>
                <a:cs typeface="Calibri"/>
              </a:rPr>
              <a:t>Kampagnenmanagement</a:t>
            </a:r>
            <a:endParaRPr lang="de-DE" b="1" dirty="0">
              <a:cs typeface="Calibri"/>
            </a:endParaRPr>
          </a:p>
          <a:p>
            <a:pPr marL="342900" indent="-342900">
              <a:buFont typeface="Arial" pitchFamily="125" charset="0"/>
              <a:buChar char="•"/>
            </a:pPr>
            <a:r>
              <a:rPr lang="de-DE" dirty="0">
                <a:ea typeface="ヒラギノ角ゴ Pro W3"/>
                <a:cs typeface="Calibri"/>
              </a:rPr>
              <a:t>Systematische</a:t>
            </a:r>
            <a:r>
              <a:rPr lang="de-DE" dirty="0">
                <a:ea typeface="+mn-lt"/>
                <a:cs typeface="+mn-lt"/>
              </a:rPr>
              <a:t> Konzeption und Durchführung</a:t>
            </a:r>
            <a:endParaRPr lang="de-DE" dirty="0">
              <a:cs typeface="Calibri"/>
            </a:endParaRPr>
          </a:p>
          <a:p>
            <a:pPr marL="342900" indent="-342900">
              <a:buFont typeface="Arial" pitchFamily="125" charset="0"/>
              <a:buChar char="•"/>
            </a:pPr>
            <a:r>
              <a:rPr lang="de-DE" dirty="0">
                <a:ea typeface="ヒラギノ角ゴ Pro W3"/>
                <a:cs typeface="Calibri"/>
              </a:rPr>
              <a:t>Auswertung der Ergebnisse</a:t>
            </a:r>
          </a:p>
          <a:p>
            <a:pPr marL="342900" indent="-342900">
              <a:buFont typeface="Arial" pitchFamily="125" charset="0"/>
              <a:buChar char="•"/>
            </a:pPr>
            <a:r>
              <a:rPr lang="de-DE" dirty="0">
                <a:ea typeface="ヒラギノ角ゴ Pro W3"/>
                <a:cs typeface="Calibri"/>
              </a:rPr>
              <a:t>Ziel: Konzentrierter, multimedialer Einsatz mit guter zeitlicher Abstimmung</a:t>
            </a:r>
          </a:p>
          <a:p>
            <a:endParaRPr lang="de-DE" dirty="0">
              <a:cs typeface="Calibri"/>
            </a:endParaRPr>
          </a:p>
        </p:txBody>
      </p:sp>
      <p:sp>
        <p:nvSpPr>
          <p:cNvPr id="5" name="Date Placeholder 4">
            <a:extLst>
              <a:ext uri="{FF2B5EF4-FFF2-40B4-BE49-F238E27FC236}">
                <a16:creationId xmlns:a16="http://schemas.microsoft.com/office/drawing/2014/main" id="{7670EC1D-DE9B-48D3-B60F-CF11348E14A6}"/>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307FA068-D8E2-46EE-9786-34E9EA7187E6}"/>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5B7B95DB-B34E-4944-902F-4BAB86CE4256}"/>
              </a:ext>
            </a:extLst>
          </p:cNvPr>
          <p:cNvSpPr>
            <a:spLocks noGrp="1"/>
          </p:cNvSpPr>
          <p:nvPr>
            <p:ph type="sldNum" sz="quarter" idx="24"/>
          </p:nvPr>
        </p:nvSpPr>
        <p:spPr/>
        <p:txBody>
          <a:bodyPr/>
          <a:lstStyle/>
          <a:p>
            <a:fld id="{F846377B-F563-4071-BF06-49AEC7E395EC}" type="slidenum">
              <a:rPr lang="de-DE" altLang="de-DE"/>
              <a:pPr/>
              <a:t>28</a:t>
            </a:fld>
            <a:endParaRPr lang="de-DE" altLang="de-DE"/>
          </a:p>
        </p:txBody>
      </p:sp>
      <p:pic>
        <p:nvPicPr>
          <p:cNvPr id="10" name="Picture 10" descr="Ein Bild, das Visitenkarte, Text enthält.&#10;&#10;Mit sehr hoher Zuverlässigkeit generierte Beschreibung">
            <a:extLst>
              <a:ext uri="{FF2B5EF4-FFF2-40B4-BE49-F238E27FC236}">
                <a16:creationId xmlns:a16="http://schemas.microsoft.com/office/drawing/2014/main" id="{33B74A3C-F3C0-4D2C-8CA0-78428716E37B}"/>
              </a:ext>
            </a:extLst>
          </p:cNvPr>
          <p:cNvPicPr>
            <a:picLocks noChangeAspect="1"/>
          </p:cNvPicPr>
          <p:nvPr/>
        </p:nvPicPr>
        <p:blipFill>
          <a:blip r:embed="rId2"/>
          <a:stretch>
            <a:fillRect/>
          </a:stretch>
        </p:blipFill>
        <p:spPr>
          <a:xfrm>
            <a:off x="454494" y="3429065"/>
            <a:ext cx="8167377" cy="3124520"/>
          </a:xfrm>
          <a:prstGeom prst="rect">
            <a:avLst/>
          </a:prstGeom>
        </p:spPr>
      </p:pic>
      <p:sp>
        <p:nvSpPr>
          <p:cNvPr id="8" name="TextBox 7">
            <a:extLst>
              <a:ext uri="{FF2B5EF4-FFF2-40B4-BE49-F238E27FC236}">
                <a16:creationId xmlns:a16="http://schemas.microsoft.com/office/drawing/2014/main" id="{5212A9B0-918F-4BDD-9029-04B97CF67B9A}"/>
              </a:ext>
            </a:extLst>
          </p:cNvPr>
          <p:cNvSpPr txBox="1"/>
          <p:nvPr/>
        </p:nvSpPr>
        <p:spPr>
          <a:xfrm>
            <a:off x="6818327" y="6629400"/>
            <a:ext cx="2743200" cy="226858"/>
          </a:xfrm>
          <a:prstGeom prst="rect">
            <a:avLst/>
          </a:prstGeom>
          <a:noFill/>
        </p:spPr>
        <p:txBody>
          <a:bodyPr rot="0" spcFirstLastPara="0" vertOverflow="overflow" horzOverflow="overflow" vert="horz" wrap="square" lIns="0" tIns="46800" rIns="91440" bIns="45720" numCol="1" spcCol="0" rtlCol="0" fromWordArt="0" anchor="t" anchorCtr="0" forceAA="0" compatLnSpc="1">
            <a:prstTxWarp prst="textNoShape">
              <a:avLst/>
            </a:prstTxWarp>
            <a:spAutoFit/>
          </a:bodyPr>
          <a:lstStyle/>
          <a:p>
            <a:pPr>
              <a:lnSpc>
                <a:spcPts val="1000"/>
              </a:lnSpc>
            </a:pPr>
            <a:r>
              <a:rPr lang="de-DE" sz="1000">
                <a:latin typeface="Calibri"/>
                <a:ea typeface="ヒラギノ角ゴ Pro W3"/>
                <a:cs typeface="Calibri"/>
              </a:rPr>
              <a:t>Abb.: [1]</a:t>
            </a:r>
            <a:endParaRPr lang="de-DE"/>
          </a:p>
        </p:txBody>
      </p:sp>
    </p:spTree>
    <p:extLst>
      <p:ext uri="{BB962C8B-B14F-4D97-AF65-F5344CB8AC3E}">
        <p14:creationId xmlns:p14="http://schemas.microsoft.com/office/powerpoint/2010/main" val="31098323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325B7CF-F246-41E2-A569-E40D8B0BCA0A}"/>
              </a:ext>
            </a:extLst>
          </p:cNvPr>
          <p:cNvSpPr>
            <a:spLocks noGrp="1"/>
          </p:cNvSpPr>
          <p:nvPr>
            <p:ph type="body" sz="quarter" idx="17"/>
          </p:nvPr>
        </p:nvSpPr>
        <p:spPr/>
        <p:txBody>
          <a:bodyPr/>
          <a:lstStyle/>
          <a:p>
            <a:r>
              <a:rPr lang="de-DE">
                <a:ea typeface="ヒラギノ角ゴ Pro W3"/>
                <a:cs typeface="Calibri"/>
              </a:rPr>
              <a:t>Praxisbeispiele für Kommunikationskampagnen</a:t>
            </a:r>
            <a:endParaRPr lang="de-DE"/>
          </a:p>
        </p:txBody>
      </p:sp>
      <p:sp>
        <p:nvSpPr>
          <p:cNvPr id="3" name="Title 2">
            <a:extLst>
              <a:ext uri="{FF2B5EF4-FFF2-40B4-BE49-F238E27FC236}">
                <a16:creationId xmlns:a16="http://schemas.microsoft.com/office/drawing/2014/main" id="{9D3EFB2F-E7C3-481D-A19E-00C679AC0312}"/>
              </a:ext>
            </a:extLst>
          </p:cNvPr>
          <p:cNvSpPr>
            <a:spLocks noGrp="1"/>
          </p:cNvSpPr>
          <p:nvPr>
            <p:ph type="title"/>
          </p:nvPr>
        </p:nvSpPr>
        <p:spPr>
          <a:xfrm>
            <a:off x="457200" y="458081"/>
            <a:ext cx="6781800" cy="368750"/>
          </a:xfrm>
        </p:spPr>
        <p:txBody>
          <a:bodyPr/>
          <a:lstStyle/>
          <a:p>
            <a:r>
              <a:rPr lang="de-DE">
                <a:ea typeface="ヒラギノ角ゴ Pro W3"/>
                <a:cs typeface="Calibri"/>
              </a:rPr>
              <a:t>Kommunikatives Marketing</a:t>
            </a:r>
            <a:endParaRPr lang="de-DE"/>
          </a:p>
        </p:txBody>
      </p:sp>
      <p:sp>
        <p:nvSpPr>
          <p:cNvPr id="4" name="Content Placeholder 3">
            <a:extLst>
              <a:ext uri="{FF2B5EF4-FFF2-40B4-BE49-F238E27FC236}">
                <a16:creationId xmlns:a16="http://schemas.microsoft.com/office/drawing/2014/main" id="{0A1F46F4-7FD9-4203-B60F-BC501E7D8BE7}"/>
              </a:ext>
            </a:extLst>
          </p:cNvPr>
          <p:cNvSpPr>
            <a:spLocks noGrp="1"/>
          </p:cNvSpPr>
          <p:nvPr>
            <p:ph sz="quarter" idx="21"/>
          </p:nvPr>
        </p:nvSpPr>
        <p:spPr/>
        <p:txBody>
          <a:bodyPr/>
          <a:lstStyle/>
          <a:p>
            <a:pPr marL="457200" indent="-457200">
              <a:buAutoNum type="arabicPeriod"/>
            </a:pPr>
            <a:r>
              <a:rPr lang="de-DE">
                <a:ea typeface="ヒラギノ角ゴ Pro W3"/>
                <a:cs typeface="Calibri"/>
              </a:rPr>
              <a:t>Einführung eines CRM-Systems in einem Dienstleistungsunternehmen</a:t>
            </a:r>
          </a:p>
          <a:p>
            <a:pPr marL="457200" indent="-457200">
              <a:buAutoNum type="arabicPeriod"/>
            </a:pPr>
            <a:r>
              <a:rPr lang="de-DE">
                <a:ea typeface="ヒラギノ角ゴ Pro W3"/>
                <a:cs typeface="Calibri"/>
              </a:rPr>
              <a:t>Vom klassischen Seminar zur E-Learning-Plattform bei einem internationalen Dienstleister</a:t>
            </a:r>
          </a:p>
          <a:p>
            <a:pPr marL="457200" indent="-457200">
              <a:buAutoNum type="arabicPeriod"/>
            </a:pPr>
            <a:r>
              <a:rPr lang="de-DE">
                <a:ea typeface="ヒラギノ角ゴ Pro W3"/>
                <a:cs typeface="Calibri"/>
              </a:rPr>
              <a:t>Vom BlackBerry zum iPhone</a:t>
            </a:r>
            <a:endParaRPr lang="de-DE" dirty="0">
              <a:cs typeface="Calibri"/>
            </a:endParaRPr>
          </a:p>
        </p:txBody>
      </p:sp>
      <p:sp>
        <p:nvSpPr>
          <p:cNvPr id="5" name="Date Placeholder 4">
            <a:extLst>
              <a:ext uri="{FF2B5EF4-FFF2-40B4-BE49-F238E27FC236}">
                <a16:creationId xmlns:a16="http://schemas.microsoft.com/office/drawing/2014/main" id="{FF155BC0-A9A5-4338-8736-EAAF32B06563}"/>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12ADFD7C-D5CE-47AF-92FF-174C3361AFB3}"/>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841CF0F6-F39D-4D52-A603-7DA617F86E01}"/>
              </a:ext>
            </a:extLst>
          </p:cNvPr>
          <p:cNvSpPr>
            <a:spLocks noGrp="1"/>
          </p:cNvSpPr>
          <p:nvPr>
            <p:ph type="sldNum" sz="quarter" idx="24"/>
          </p:nvPr>
        </p:nvSpPr>
        <p:spPr/>
        <p:txBody>
          <a:bodyPr/>
          <a:lstStyle/>
          <a:p>
            <a:fld id="{F846377B-F563-4071-BF06-49AEC7E395EC}" type="slidenum">
              <a:rPr lang="de-DE" altLang="de-DE"/>
              <a:pPr/>
              <a:t>29</a:t>
            </a:fld>
            <a:endParaRPr lang="de-DE" altLang="de-DE"/>
          </a:p>
        </p:txBody>
      </p:sp>
    </p:spTree>
    <p:extLst>
      <p:ext uri="{BB962C8B-B14F-4D97-AF65-F5344CB8AC3E}">
        <p14:creationId xmlns:p14="http://schemas.microsoft.com/office/powerpoint/2010/main" val="28176713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Inhaltsplatzhalter 13">
            <a:extLst>
              <a:ext uri="{FF2B5EF4-FFF2-40B4-BE49-F238E27FC236}">
                <a16:creationId xmlns:a16="http://schemas.microsoft.com/office/drawing/2014/main" id="{6CE431C5-547F-4336-8B73-B526F858A445}"/>
              </a:ext>
            </a:extLst>
          </p:cNvPr>
          <p:cNvSpPr>
            <a:spLocks noGrp="1"/>
          </p:cNvSpPr>
          <p:nvPr>
            <p:ph idx="1"/>
          </p:nvPr>
        </p:nvSpPr>
        <p:spPr>
          <a:xfrm>
            <a:off x="287410" y="2208213"/>
            <a:ext cx="4284590" cy="4190999"/>
          </a:xfrm>
        </p:spPr>
        <p:txBody>
          <a:bodyPr>
            <a:noAutofit/>
          </a:bodyPr>
          <a:lstStyle/>
          <a:p>
            <a:pPr eaLnBrk="1" hangingPunct="1"/>
            <a:r>
              <a:rPr lang="de-DE" altLang="de-DE" dirty="0"/>
              <a:t>Motivation:</a:t>
            </a:r>
          </a:p>
          <a:p>
            <a:pPr eaLnBrk="1" hangingPunct="1"/>
            <a:r>
              <a:rPr lang="de-DE" altLang="de-DE" dirty="0"/>
              <a:t>„Projekte von morgen brauchen auch eine Kommunikation von morgen, um erfolgreich umgesetzt zu werden.“ [1]</a:t>
            </a:r>
          </a:p>
          <a:p>
            <a:pPr eaLnBrk="1" hangingPunct="1"/>
            <a:endParaRPr lang="de-DE" altLang="de-DE" dirty="0"/>
          </a:p>
          <a:p>
            <a:pPr eaLnBrk="1" hangingPunct="1"/>
            <a:endParaRPr lang="de-DE" altLang="de-DE" dirty="0"/>
          </a:p>
          <a:p>
            <a:pPr eaLnBrk="1" hangingPunct="1"/>
            <a:r>
              <a:rPr lang="de-DE" altLang="de-DE" dirty="0"/>
              <a:t>Ziel des Buches:</a:t>
            </a:r>
          </a:p>
          <a:p>
            <a:pPr eaLnBrk="1" hangingPunct="1"/>
            <a:r>
              <a:rPr lang="de-DE" altLang="de-DE" dirty="0"/>
              <a:t>Praxisnahe Handlungsempfehlungen für IT-Manager und IT-Verantwortliche hinsichtlich IT-Kommunikation.</a:t>
            </a:r>
          </a:p>
        </p:txBody>
      </p:sp>
      <p:sp>
        <p:nvSpPr>
          <p:cNvPr id="20483" name="Inhaltsplatzhalter 18">
            <a:extLst>
              <a:ext uri="{FF2B5EF4-FFF2-40B4-BE49-F238E27FC236}">
                <a16:creationId xmlns:a16="http://schemas.microsoft.com/office/drawing/2014/main" id="{4A961557-FADB-45BD-A816-83CFC9C51217}"/>
              </a:ext>
            </a:extLst>
          </p:cNvPr>
          <p:cNvSpPr>
            <a:spLocks noGrp="1"/>
          </p:cNvSpPr>
          <p:nvPr>
            <p:ph idx="20"/>
          </p:nvPr>
        </p:nvSpPr>
        <p:spPr>
          <a:xfrm>
            <a:off x="5082381" y="4822824"/>
            <a:ext cx="2651125" cy="200025"/>
          </a:xfrm>
        </p:spPr>
        <p:txBody>
          <a:bodyPr/>
          <a:lstStyle/>
          <a:p>
            <a:pPr eaLnBrk="1" hangingPunct="1"/>
            <a:r>
              <a:rPr lang="de-DE" altLang="de-DE" dirty="0"/>
              <a:t>Sandra </a:t>
            </a:r>
            <a:r>
              <a:rPr lang="de-DE" altLang="de-DE" dirty="0" err="1"/>
              <a:t>Aengenheyster</a:t>
            </a:r>
            <a:endParaRPr lang="de-DE" altLang="de-DE" dirty="0"/>
          </a:p>
        </p:txBody>
      </p:sp>
      <p:sp>
        <p:nvSpPr>
          <p:cNvPr id="20484" name="Inhaltsplatzhalter 11">
            <a:extLst>
              <a:ext uri="{FF2B5EF4-FFF2-40B4-BE49-F238E27FC236}">
                <a16:creationId xmlns:a16="http://schemas.microsoft.com/office/drawing/2014/main" id="{14239656-1610-447E-8266-97AE2DDFA51A}"/>
              </a:ext>
            </a:extLst>
          </p:cNvPr>
          <p:cNvSpPr>
            <a:spLocks noGrp="1"/>
          </p:cNvSpPr>
          <p:nvPr>
            <p:ph idx="21"/>
          </p:nvPr>
        </p:nvSpPr>
        <p:spPr>
          <a:xfrm>
            <a:off x="7246938" y="4835524"/>
            <a:ext cx="2651125" cy="200025"/>
          </a:xfrm>
        </p:spPr>
        <p:txBody>
          <a:bodyPr/>
          <a:lstStyle/>
          <a:p>
            <a:pPr eaLnBrk="1" hangingPunct="1"/>
            <a:r>
              <a:rPr lang="de-DE" altLang="de-DE" dirty="0"/>
              <a:t>Dr. Kim Mariam Dörr</a:t>
            </a:r>
          </a:p>
        </p:txBody>
      </p:sp>
      <p:sp>
        <p:nvSpPr>
          <p:cNvPr id="20485" name="Datumsplatzhalter 3">
            <a:extLst>
              <a:ext uri="{FF2B5EF4-FFF2-40B4-BE49-F238E27FC236}">
                <a16:creationId xmlns:a16="http://schemas.microsoft.com/office/drawing/2014/main" id="{01C01237-F73C-4595-9568-EFD4AC81B2C6}"/>
              </a:ext>
            </a:extLst>
          </p:cNvPr>
          <p:cNvSpPr>
            <a:spLocks noGrp="1"/>
          </p:cNvSpPr>
          <p:nvPr>
            <p:ph type="dt"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p>
        </p:txBody>
      </p:sp>
      <p:sp>
        <p:nvSpPr>
          <p:cNvPr id="20486" name="Fußzeilenplatzhalter 4">
            <a:extLst>
              <a:ext uri="{FF2B5EF4-FFF2-40B4-BE49-F238E27FC236}">
                <a16:creationId xmlns:a16="http://schemas.microsoft.com/office/drawing/2014/main" id="{C69E06EE-6542-43E5-A097-4199B6C320A8}"/>
              </a:ext>
            </a:extLst>
          </p:cNvPr>
          <p:cNvSpPr>
            <a:spLocks noGrp="1"/>
          </p:cNvSpPr>
          <p:nvPr>
            <p:ph type="ftr" sz="quarter" idx="24"/>
          </p:nvPr>
        </p:nvSpPr>
        <p:spPr bwMode="auto">
          <a:xfrm>
            <a:off x="1289050" y="6646863"/>
            <a:ext cx="5624513" cy="2111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dirty="0"/>
              <a:t>IT-Kommunikation innerhalb des Unternehmens</a:t>
            </a:r>
          </a:p>
        </p:txBody>
      </p:sp>
      <p:sp>
        <p:nvSpPr>
          <p:cNvPr id="20487" name="Foliennummernplatzhalter 5">
            <a:extLst>
              <a:ext uri="{FF2B5EF4-FFF2-40B4-BE49-F238E27FC236}">
                <a16:creationId xmlns:a16="http://schemas.microsoft.com/office/drawing/2014/main" id="{9B0C4872-991A-49E7-9CEA-BC5D415F4A3A}"/>
              </a:ext>
            </a:extLst>
          </p:cNvPr>
          <p:cNvSpPr>
            <a:spLocks noGrp="1"/>
          </p:cNvSpPr>
          <p:nvPr>
            <p:ph type="sldNum" sz="quarter" idx="25"/>
          </p:nvPr>
        </p:nvSpPr>
        <p:spPr bwMode="auto">
          <a:xfrm>
            <a:off x="8388350" y="6688138"/>
            <a:ext cx="576263" cy="2111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2C1985D1-F100-4000-8500-6D1316ADBF34}" type="slidenum">
              <a:rPr lang="de-DE" altLang="de-DE" sz="1000"/>
              <a:pPr eaLnBrk="1" hangingPunct="1">
                <a:buSzTx/>
                <a:buFontTx/>
                <a:buNone/>
              </a:pPr>
              <a:t>3</a:t>
            </a:fld>
            <a:endParaRPr lang="de-DE" altLang="de-DE" sz="1000"/>
          </a:p>
        </p:txBody>
      </p:sp>
      <p:sp>
        <p:nvSpPr>
          <p:cNvPr id="3" name="Titel 2">
            <a:extLst>
              <a:ext uri="{FF2B5EF4-FFF2-40B4-BE49-F238E27FC236}">
                <a16:creationId xmlns:a16="http://schemas.microsoft.com/office/drawing/2014/main" id="{DCA75CF4-A212-4522-9A46-193C24AB7C2D}"/>
              </a:ext>
            </a:extLst>
          </p:cNvPr>
          <p:cNvSpPr>
            <a:spLocks noGrp="1"/>
          </p:cNvSpPr>
          <p:nvPr>
            <p:ph type="title"/>
          </p:nvPr>
        </p:nvSpPr>
        <p:spPr>
          <a:xfrm>
            <a:off x="457200" y="458788"/>
            <a:ext cx="6718300" cy="763587"/>
          </a:xfrm>
        </p:spPr>
        <p:txBody>
          <a:bodyPr>
            <a:normAutofit/>
          </a:bodyPr>
          <a:lstStyle/>
          <a:p>
            <a:pPr eaLnBrk="1" fontAlgn="auto" hangingPunct="1">
              <a:spcAft>
                <a:spcPts val="0"/>
              </a:spcAft>
              <a:defRPr/>
            </a:pPr>
            <a:r>
              <a:rPr lang="de-DE" dirty="0">
                <a:ea typeface="+mj-ea"/>
              </a:rPr>
              <a:t>Einleitung</a:t>
            </a:r>
          </a:p>
        </p:txBody>
      </p:sp>
      <p:pic>
        <p:nvPicPr>
          <p:cNvPr id="6" name="Grafik 5">
            <a:extLst>
              <a:ext uri="{FF2B5EF4-FFF2-40B4-BE49-F238E27FC236}">
                <a16:creationId xmlns:a16="http://schemas.microsoft.com/office/drawing/2014/main" id="{92D1DCC6-7FAE-437D-BA09-CECD0BBAFECB}"/>
              </a:ext>
            </a:extLst>
          </p:cNvPr>
          <p:cNvPicPr>
            <a:picLocks noChangeAspect="1"/>
          </p:cNvPicPr>
          <p:nvPr/>
        </p:nvPicPr>
        <p:blipFill>
          <a:blip r:embed="rId2"/>
          <a:stretch>
            <a:fillRect/>
          </a:stretch>
        </p:blipFill>
        <p:spPr>
          <a:xfrm>
            <a:off x="6834981" y="2244725"/>
            <a:ext cx="2021609" cy="2590799"/>
          </a:xfrm>
          <a:prstGeom prst="rect">
            <a:avLst/>
          </a:prstGeom>
        </p:spPr>
      </p:pic>
      <p:pic>
        <p:nvPicPr>
          <p:cNvPr id="8" name="Grafik 7">
            <a:extLst>
              <a:ext uri="{FF2B5EF4-FFF2-40B4-BE49-F238E27FC236}">
                <a16:creationId xmlns:a16="http://schemas.microsoft.com/office/drawing/2014/main" id="{BA23A0CD-C7E3-4789-BC07-6C068DF2771C}"/>
              </a:ext>
            </a:extLst>
          </p:cNvPr>
          <p:cNvPicPr>
            <a:picLocks noChangeAspect="1"/>
          </p:cNvPicPr>
          <p:nvPr/>
        </p:nvPicPr>
        <p:blipFill>
          <a:blip r:embed="rId3"/>
          <a:stretch>
            <a:fillRect/>
          </a:stretch>
        </p:blipFill>
        <p:spPr>
          <a:xfrm>
            <a:off x="4760498" y="2244725"/>
            <a:ext cx="1991934" cy="2551244"/>
          </a:xfrm>
          <a:prstGeom prst="rect">
            <a:avLst/>
          </a:prstGeom>
        </p:spPr>
      </p:pic>
      <p:sp>
        <p:nvSpPr>
          <p:cNvPr id="22" name="Textplatzhalter 11">
            <a:extLst>
              <a:ext uri="{FF2B5EF4-FFF2-40B4-BE49-F238E27FC236}">
                <a16:creationId xmlns:a16="http://schemas.microsoft.com/office/drawing/2014/main" id="{1B06F6B7-C935-4EBE-B591-ED4A39A57C64}"/>
              </a:ext>
            </a:extLst>
          </p:cNvPr>
          <p:cNvSpPr>
            <a:spLocks noGrp="1"/>
          </p:cNvSpPr>
          <p:nvPr>
            <p:ph type="body" sz="quarter" idx="17"/>
          </p:nvPr>
        </p:nvSpPr>
        <p:spPr>
          <a:xfrm>
            <a:off x="471488" y="803276"/>
            <a:ext cx="6775450" cy="395287"/>
          </a:xfrm>
        </p:spPr>
        <p:txBody>
          <a:bodyPr/>
          <a:lstStyle/>
          <a:p>
            <a:pPr eaLnBrk="1" hangingPunct="1"/>
            <a:r>
              <a:rPr lang="de-DE" altLang="de-DE" dirty="0"/>
              <a:t>Praxishandbuch IT-Kommunikation</a:t>
            </a:r>
          </a:p>
        </p:txBody>
      </p:sp>
    </p:spTree>
    <p:extLst>
      <p:ext uri="{BB962C8B-B14F-4D97-AF65-F5344CB8AC3E}">
        <p14:creationId xmlns:p14="http://schemas.microsoft.com/office/powerpoint/2010/main" val="13030273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B3FFD4C-97AE-4B05-B4A8-F35C746C8CD9}"/>
              </a:ext>
            </a:extLst>
          </p:cNvPr>
          <p:cNvSpPr>
            <a:spLocks noGrp="1"/>
          </p:cNvSpPr>
          <p:nvPr>
            <p:ph type="body" sz="quarter" idx="17"/>
          </p:nvPr>
        </p:nvSpPr>
        <p:spPr/>
        <p:txBody>
          <a:bodyPr/>
          <a:lstStyle/>
          <a:p>
            <a:r>
              <a:rPr lang="de-DE">
                <a:ea typeface="ヒラギノ角ゴ Pro W3"/>
                <a:cs typeface="Calibri"/>
              </a:rPr>
              <a:t>Praxisbeispiel: Einführung eines CRM-Systems</a:t>
            </a:r>
            <a:endParaRPr lang="de-DE"/>
          </a:p>
        </p:txBody>
      </p:sp>
      <p:sp>
        <p:nvSpPr>
          <p:cNvPr id="3" name="Title 2">
            <a:extLst>
              <a:ext uri="{FF2B5EF4-FFF2-40B4-BE49-F238E27FC236}">
                <a16:creationId xmlns:a16="http://schemas.microsoft.com/office/drawing/2014/main" id="{389E5FB4-6E3E-4396-91CB-0B8362488106}"/>
              </a:ext>
            </a:extLst>
          </p:cNvPr>
          <p:cNvSpPr>
            <a:spLocks noGrp="1"/>
          </p:cNvSpPr>
          <p:nvPr>
            <p:ph type="title"/>
          </p:nvPr>
        </p:nvSpPr>
        <p:spPr>
          <a:xfrm>
            <a:off x="457200" y="458081"/>
            <a:ext cx="6781800" cy="368750"/>
          </a:xfrm>
        </p:spPr>
        <p:txBody>
          <a:bodyPr/>
          <a:lstStyle/>
          <a:p>
            <a:r>
              <a:rPr lang="de-DE">
                <a:ea typeface="ヒラギノ角ゴ Pro W3"/>
                <a:cs typeface="Calibri"/>
              </a:rPr>
              <a:t>Kommunikatives Marketing</a:t>
            </a:r>
            <a:endParaRPr lang="de-DE"/>
          </a:p>
        </p:txBody>
      </p:sp>
      <p:sp>
        <p:nvSpPr>
          <p:cNvPr id="5" name="Date Placeholder 4">
            <a:extLst>
              <a:ext uri="{FF2B5EF4-FFF2-40B4-BE49-F238E27FC236}">
                <a16:creationId xmlns:a16="http://schemas.microsoft.com/office/drawing/2014/main" id="{BFF80C7B-6365-41EF-91CF-6FBD07374841}"/>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E94E5505-F646-49F3-8E69-DB1BBEA70E12}"/>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F63265FF-B826-436F-A642-896792C9C1F0}"/>
              </a:ext>
            </a:extLst>
          </p:cNvPr>
          <p:cNvSpPr>
            <a:spLocks noGrp="1"/>
          </p:cNvSpPr>
          <p:nvPr>
            <p:ph type="sldNum" sz="quarter" idx="24"/>
          </p:nvPr>
        </p:nvSpPr>
        <p:spPr/>
        <p:txBody>
          <a:bodyPr/>
          <a:lstStyle/>
          <a:p>
            <a:fld id="{F846377B-F563-4071-BF06-49AEC7E395EC}" type="slidenum">
              <a:rPr lang="de-DE" altLang="de-DE"/>
              <a:pPr/>
              <a:t>30</a:t>
            </a:fld>
            <a:endParaRPr lang="de-DE" altLang="de-DE"/>
          </a:p>
        </p:txBody>
      </p:sp>
      <p:sp>
        <p:nvSpPr>
          <p:cNvPr id="703" name="Content Placeholder 702">
            <a:extLst>
              <a:ext uri="{FF2B5EF4-FFF2-40B4-BE49-F238E27FC236}">
                <a16:creationId xmlns:a16="http://schemas.microsoft.com/office/drawing/2014/main" id="{3A640185-73AA-4FDE-A353-09433AEE633E}"/>
              </a:ext>
            </a:extLst>
          </p:cNvPr>
          <p:cNvSpPr>
            <a:spLocks noGrp="1"/>
          </p:cNvSpPr>
          <p:nvPr>
            <p:ph sz="quarter" idx="21"/>
          </p:nvPr>
        </p:nvSpPr>
        <p:spPr>
          <a:xfrm>
            <a:off x="463550" y="1697566"/>
            <a:ext cx="7871106" cy="4741333"/>
          </a:xfrm>
        </p:spPr>
        <p:txBody>
          <a:bodyPr/>
          <a:lstStyle/>
          <a:p>
            <a:endParaRPr lang="de-DE"/>
          </a:p>
          <a:p>
            <a:endParaRPr lang="de-DE" dirty="0">
              <a:cs typeface="Calibri"/>
            </a:endParaRPr>
          </a:p>
          <a:p>
            <a:endParaRPr lang="de-DE" dirty="0">
              <a:cs typeface="Calibri"/>
            </a:endParaRPr>
          </a:p>
          <a:p>
            <a:endParaRPr lang="de-DE" dirty="0">
              <a:cs typeface="Calibri"/>
            </a:endParaRPr>
          </a:p>
          <a:p>
            <a:endParaRPr lang="de-DE" dirty="0">
              <a:ea typeface="ヒラギノ角ゴ Pro W3"/>
              <a:cs typeface="Calibri"/>
            </a:endParaRPr>
          </a:p>
          <a:p>
            <a:pPr marL="342900" indent="-342900">
              <a:buFont typeface="Arial" pitchFamily="125" charset="0"/>
              <a:buChar char="•"/>
            </a:pPr>
            <a:r>
              <a:rPr lang="de-DE">
                <a:ea typeface="ヒラギノ角ゴ Pro W3"/>
                <a:cs typeface="Calibri"/>
              </a:rPr>
              <a:t>CRM = Customer Relationship Management</a:t>
            </a:r>
            <a:endParaRPr lang="de-DE" dirty="0">
              <a:ea typeface="ヒラギノ角ゴ Pro W3"/>
              <a:cs typeface="Calibri"/>
            </a:endParaRPr>
          </a:p>
          <a:p>
            <a:pPr marL="342900" indent="-342900">
              <a:buFont typeface="Arial" pitchFamily="125" charset="0"/>
              <a:buChar char="•"/>
            </a:pPr>
            <a:r>
              <a:rPr lang="de-DE">
                <a:ea typeface="ヒラギノ角ゴ Pro W3"/>
                <a:cs typeface="Calibri"/>
              </a:rPr>
              <a:t>Systematischer Ansatz zur Verwaltung von Kundendaten, Pflege von Kundenbeziehungen und Akquisition von Neukunden</a:t>
            </a:r>
            <a:endParaRPr lang="de-DE"/>
          </a:p>
          <a:p>
            <a:pPr marL="342900" indent="-342900">
              <a:buFont typeface="Arial" pitchFamily="125" charset="0"/>
              <a:buChar char="•"/>
            </a:pPr>
            <a:r>
              <a:rPr lang="de-DE">
                <a:ea typeface="ヒラギノ角ゴ Pro W3"/>
                <a:cs typeface="Calibri"/>
              </a:rPr>
              <a:t>Problem: Geringe Akzeptanz bei Mitarbeitern durch zusätzliche Nachvollziehbarkeit und Vergleichbarkeit von persönlichen </a:t>
            </a:r>
            <a:r>
              <a:rPr lang="de-DE" dirty="0">
                <a:ea typeface="ヒラギノ角ゴ Pro W3"/>
                <a:cs typeface="Calibri"/>
              </a:rPr>
              <a:t>Leistungen</a:t>
            </a:r>
          </a:p>
          <a:p>
            <a:r>
              <a:rPr lang="de-DE">
                <a:ea typeface="+mn-lt"/>
                <a:cs typeface="+mn-lt"/>
              </a:rPr>
              <a:t>→ Akzeptanzkampagne parallel zur Einführung des CRM-Systems</a:t>
            </a:r>
            <a:endParaRPr lang="de-DE">
              <a:cs typeface="Calibri"/>
            </a:endParaRPr>
          </a:p>
        </p:txBody>
      </p:sp>
      <p:graphicFrame>
        <p:nvGraphicFramePr>
          <p:cNvPr id="704" name="Diagram 704">
            <a:extLst>
              <a:ext uri="{FF2B5EF4-FFF2-40B4-BE49-F238E27FC236}">
                <a16:creationId xmlns:a16="http://schemas.microsoft.com/office/drawing/2014/main" id="{D19CEE5F-500B-4C3A-B3DB-4ADC94984A7C}"/>
              </a:ext>
            </a:extLst>
          </p:cNvPr>
          <p:cNvGraphicFramePr/>
          <p:nvPr/>
        </p:nvGraphicFramePr>
        <p:xfrm>
          <a:off x="1555563" y="1694887"/>
          <a:ext cx="5329489" cy="160155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9623951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A782015-02D9-4B5A-B9BE-2D62A685DEB2}"/>
              </a:ext>
            </a:extLst>
          </p:cNvPr>
          <p:cNvSpPr>
            <a:spLocks noGrp="1"/>
          </p:cNvSpPr>
          <p:nvPr>
            <p:ph type="body" sz="quarter" idx="17"/>
          </p:nvPr>
        </p:nvSpPr>
        <p:spPr/>
        <p:txBody>
          <a:bodyPr/>
          <a:lstStyle/>
          <a:p>
            <a:r>
              <a:rPr lang="de-DE">
                <a:ea typeface="ヒラギノ角ゴ Pro W3"/>
                <a:cs typeface="Calibri"/>
              </a:rPr>
              <a:t>Praxisbeispiel: Einführung eines CRM-Systems</a:t>
            </a:r>
            <a:endParaRPr lang="de-DE"/>
          </a:p>
        </p:txBody>
      </p:sp>
      <p:sp>
        <p:nvSpPr>
          <p:cNvPr id="3" name="Title 2">
            <a:extLst>
              <a:ext uri="{FF2B5EF4-FFF2-40B4-BE49-F238E27FC236}">
                <a16:creationId xmlns:a16="http://schemas.microsoft.com/office/drawing/2014/main" id="{88889D71-9000-4A81-9007-5A494A1974D0}"/>
              </a:ext>
            </a:extLst>
          </p:cNvPr>
          <p:cNvSpPr>
            <a:spLocks noGrp="1"/>
          </p:cNvSpPr>
          <p:nvPr>
            <p:ph type="title"/>
          </p:nvPr>
        </p:nvSpPr>
        <p:spPr>
          <a:xfrm>
            <a:off x="457200" y="458081"/>
            <a:ext cx="6781800" cy="368750"/>
          </a:xfrm>
        </p:spPr>
        <p:txBody>
          <a:bodyPr/>
          <a:lstStyle/>
          <a:p>
            <a:r>
              <a:rPr lang="de-DE">
                <a:ea typeface="ヒラギノ角ゴ Pro W3"/>
                <a:cs typeface="Calibri"/>
              </a:rPr>
              <a:t>Kommunikatives Marketing</a:t>
            </a:r>
            <a:endParaRPr lang="de-DE"/>
          </a:p>
        </p:txBody>
      </p:sp>
      <p:sp>
        <p:nvSpPr>
          <p:cNvPr id="4" name="Content Placeholder 3">
            <a:extLst>
              <a:ext uri="{FF2B5EF4-FFF2-40B4-BE49-F238E27FC236}">
                <a16:creationId xmlns:a16="http://schemas.microsoft.com/office/drawing/2014/main" id="{52742B9D-A714-44CC-9305-D1BF73C280A2}"/>
              </a:ext>
            </a:extLst>
          </p:cNvPr>
          <p:cNvSpPr>
            <a:spLocks noGrp="1"/>
          </p:cNvSpPr>
          <p:nvPr>
            <p:ph sz="quarter" idx="21"/>
          </p:nvPr>
        </p:nvSpPr>
        <p:spPr>
          <a:xfrm>
            <a:off x="454104" y="1697566"/>
            <a:ext cx="8043932" cy="4741333"/>
          </a:xfrm>
        </p:spPr>
        <p:txBody>
          <a:bodyPr/>
          <a:lstStyle/>
          <a:p>
            <a:r>
              <a:rPr lang="de-DE">
                <a:ea typeface="ヒラギノ角ゴ Pro W3"/>
                <a:cs typeface="Calibri"/>
              </a:rPr>
              <a:t>Durchführung:</a:t>
            </a:r>
            <a:endParaRPr lang="de-DE">
              <a:cs typeface="Calibri"/>
            </a:endParaRPr>
          </a:p>
          <a:p>
            <a:pPr marL="342900" indent="-342900">
              <a:buFont typeface="Arial" pitchFamily="125" charset="0"/>
              <a:buChar char="•"/>
            </a:pPr>
            <a:r>
              <a:rPr lang="de-DE">
                <a:ea typeface="ヒラギノ角ゴ Pro W3"/>
                <a:cs typeface="Calibri"/>
              </a:rPr>
              <a:t>Frühzeitige Information der Mitarbeiter</a:t>
            </a:r>
          </a:p>
          <a:p>
            <a:pPr marL="685800" lvl="1">
              <a:buFont typeface="Arial" pitchFamily="125" charset="0"/>
              <a:buChar char="•"/>
            </a:pPr>
            <a:r>
              <a:rPr lang="de-DE">
                <a:ea typeface="ヒラギノ角ゴ Pro W3"/>
                <a:cs typeface="Calibri"/>
              </a:rPr>
              <a:t>Geschäftsleitung erklärt Nutzen des Projekts und adressiert Sorgen der Mitarbeiter</a:t>
            </a:r>
            <a:endParaRPr lang="de-DE" dirty="0">
              <a:cs typeface="Calibri"/>
            </a:endParaRPr>
          </a:p>
          <a:p>
            <a:pPr marL="685800" lvl="1">
              <a:buFont typeface="Arial" pitchFamily="125" charset="0"/>
              <a:buChar char="•"/>
            </a:pPr>
            <a:r>
              <a:rPr lang="de-DE">
                <a:ea typeface="ヒラギノ角ゴ Pro W3"/>
                <a:cs typeface="Calibri"/>
              </a:rPr>
              <a:t>Persönliche Gespräche auf Abteilungsebene</a:t>
            </a:r>
            <a:endParaRPr lang="de-DE" dirty="0">
              <a:cs typeface="Calibri"/>
            </a:endParaRPr>
          </a:p>
          <a:p>
            <a:pPr marL="342900" indent="-342900">
              <a:buFont typeface="Arial" pitchFamily="125" charset="0"/>
              <a:buChar char="•"/>
            </a:pPr>
            <a:r>
              <a:rPr lang="de-DE">
                <a:ea typeface="ヒラギノ角ゴ Pro W3"/>
                <a:cs typeface="Calibri"/>
              </a:rPr>
              <a:t>Schulung zur technischen Handhabung des Systems</a:t>
            </a:r>
          </a:p>
          <a:p>
            <a:pPr marL="685800" lvl="1">
              <a:buFont typeface="Arial" pitchFamily="125" charset="0"/>
              <a:buChar char="•"/>
            </a:pPr>
            <a:r>
              <a:rPr lang="de-DE">
                <a:ea typeface="ヒラギノ角ゴ Pro W3"/>
                <a:cs typeface="Calibri"/>
              </a:rPr>
              <a:t>Trainingsseminare in kleinen Gruppen</a:t>
            </a:r>
          </a:p>
          <a:p>
            <a:pPr marL="342900" indent="-342900">
              <a:buFont typeface="Arial" pitchFamily="125" charset="0"/>
              <a:buChar char="•"/>
            </a:pPr>
            <a:r>
              <a:rPr lang="de-DE">
                <a:ea typeface="ヒラギノ角ゴ Pro W3"/>
                <a:cs typeface="Calibri"/>
              </a:rPr>
              <a:t>Umfrage zur Akzeptanz</a:t>
            </a:r>
            <a:endParaRPr lang="de-DE" dirty="0">
              <a:ea typeface="ヒラギノ角ゴ Pro W3"/>
              <a:cs typeface="Calibri"/>
            </a:endParaRPr>
          </a:p>
          <a:p>
            <a:pPr marL="685800" lvl="1">
              <a:buFont typeface="Arial" pitchFamily="125" charset="0"/>
              <a:buChar char="•"/>
            </a:pPr>
            <a:r>
              <a:rPr lang="de-DE">
                <a:ea typeface="ヒラギノ角ゴ Pro W3"/>
                <a:cs typeface="Calibri"/>
              </a:rPr>
              <a:t>Technisches Feedback, Kritik an der Handhabung des Systems (rationale Ebene)</a:t>
            </a:r>
          </a:p>
          <a:p>
            <a:pPr marL="685800" lvl="1">
              <a:buFont typeface="Arial" pitchFamily="125" charset="0"/>
              <a:buChar char="•"/>
            </a:pPr>
            <a:r>
              <a:rPr lang="de-DE">
                <a:ea typeface="ヒラギノ角ゴ Pro W3"/>
                <a:cs typeface="Calibri"/>
              </a:rPr>
              <a:t>Soziale und zwischenmenschliche Aspekte (emotionale Ebene)</a:t>
            </a:r>
          </a:p>
          <a:p>
            <a:pPr marL="685800" lvl="1">
              <a:buFont typeface="Arial" pitchFamily="125" charset="0"/>
              <a:buChar char="•"/>
            </a:pPr>
            <a:r>
              <a:rPr lang="de-DE">
                <a:ea typeface="ヒラギノ角ゴ Pro W3"/>
                <a:cs typeface="Calibri"/>
              </a:rPr>
              <a:t>Auswertung der Ergebnisse und Verbesserung der weiteren Trainings- und Kommunikationsschritte</a:t>
            </a:r>
            <a:endParaRPr lang="de-DE" dirty="0">
              <a:ea typeface="ヒラギノ角ゴ Pro W3"/>
              <a:cs typeface="Calibri"/>
            </a:endParaRPr>
          </a:p>
        </p:txBody>
      </p:sp>
      <p:sp>
        <p:nvSpPr>
          <p:cNvPr id="5" name="Date Placeholder 4">
            <a:extLst>
              <a:ext uri="{FF2B5EF4-FFF2-40B4-BE49-F238E27FC236}">
                <a16:creationId xmlns:a16="http://schemas.microsoft.com/office/drawing/2014/main" id="{ED845341-271A-49E5-AC61-220A231611B2}"/>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F8875453-1F19-45DE-9EA9-490E176D8B27}"/>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CD22D25B-C165-405E-870F-0635D6FC6917}"/>
              </a:ext>
            </a:extLst>
          </p:cNvPr>
          <p:cNvSpPr>
            <a:spLocks noGrp="1"/>
          </p:cNvSpPr>
          <p:nvPr>
            <p:ph type="sldNum" sz="quarter" idx="24"/>
          </p:nvPr>
        </p:nvSpPr>
        <p:spPr/>
        <p:txBody>
          <a:bodyPr/>
          <a:lstStyle/>
          <a:p>
            <a:fld id="{F846377B-F563-4071-BF06-49AEC7E395EC}" type="slidenum">
              <a:rPr lang="de-DE" altLang="de-DE"/>
              <a:pPr/>
              <a:t>31</a:t>
            </a:fld>
            <a:endParaRPr lang="de-DE" altLang="de-DE"/>
          </a:p>
        </p:txBody>
      </p:sp>
    </p:spTree>
    <p:extLst>
      <p:ext uri="{BB962C8B-B14F-4D97-AF65-F5344CB8AC3E}">
        <p14:creationId xmlns:p14="http://schemas.microsoft.com/office/powerpoint/2010/main" val="12109094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E8BB164-A691-4409-ABF8-3AD7A4049C48}"/>
              </a:ext>
            </a:extLst>
          </p:cNvPr>
          <p:cNvSpPr>
            <a:spLocks noGrp="1"/>
          </p:cNvSpPr>
          <p:nvPr>
            <p:ph type="body" sz="quarter" idx="17"/>
          </p:nvPr>
        </p:nvSpPr>
        <p:spPr/>
        <p:txBody>
          <a:bodyPr/>
          <a:lstStyle/>
          <a:p>
            <a:r>
              <a:rPr lang="de-DE">
                <a:ea typeface="ヒラギノ角ゴ Pro W3"/>
                <a:cs typeface="Calibri"/>
              </a:rPr>
              <a:t>Praxisbeispiel: Einführung eines CRM-Systems</a:t>
            </a:r>
            <a:endParaRPr lang="de-DE"/>
          </a:p>
        </p:txBody>
      </p:sp>
      <p:sp>
        <p:nvSpPr>
          <p:cNvPr id="3" name="Title 2">
            <a:extLst>
              <a:ext uri="{FF2B5EF4-FFF2-40B4-BE49-F238E27FC236}">
                <a16:creationId xmlns:a16="http://schemas.microsoft.com/office/drawing/2014/main" id="{6DC48CBD-A037-4CC4-8556-3E4F55C25FB7}"/>
              </a:ext>
            </a:extLst>
          </p:cNvPr>
          <p:cNvSpPr>
            <a:spLocks noGrp="1"/>
          </p:cNvSpPr>
          <p:nvPr>
            <p:ph type="title"/>
          </p:nvPr>
        </p:nvSpPr>
        <p:spPr>
          <a:xfrm>
            <a:off x="457200" y="458081"/>
            <a:ext cx="6781800" cy="368750"/>
          </a:xfrm>
        </p:spPr>
        <p:txBody>
          <a:bodyPr/>
          <a:lstStyle/>
          <a:p>
            <a:r>
              <a:rPr lang="de-DE">
                <a:ea typeface="ヒラギノ角ゴ Pro W3"/>
                <a:cs typeface="Calibri"/>
              </a:rPr>
              <a:t>Kommunikatives Marketing</a:t>
            </a:r>
            <a:endParaRPr lang="de-DE"/>
          </a:p>
        </p:txBody>
      </p:sp>
      <p:sp>
        <p:nvSpPr>
          <p:cNvPr id="4" name="Content Placeholder 3">
            <a:extLst>
              <a:ext uri="{FF2B5EF4-FFF2-40B4-BE49-F238E27FC236}">
                <a16:creationId xmlns:a16="http://schemas.microsoft.com/office/drawing/2014/main" id="{8CF9D492-2EE0-4EAF-817D-F1B35D2C2D60}"/>
              </a:ext>
            </a:extLst>
          </p:cNvPr>
          <p:cNvSpPr>
            <a:spLocks noGrp="1"/>
          </p:cNvSpPr>
          <p:nvPr>
            <p:ph sz="quarter" idx="21"/>
          </p:nvPr>
        </p:nvSpPr>
        <p:spPr>
          <a:xfrm>
            <a:off x="463550" y="1697566"/>
            <a:ext cx="7614100" cy="4741333"/>
          </a:xfrm>
        </p:spPr>
        <p:txBody>
          <a:bodyPr/>
          <a:lstStyle/>
          <a:p>
            <a:r>
              <a:rPr lang="de-DE">
                <a:ea typeface="ヒラギノ角ゴ Pro W3"/>
                <a:cs typeface="Calibri"/>
              </a:rPr>
              <a:t>Durchführung:</a:t>
            </a:r>
          </a:p>
          <a:p>
            <a:pPr marL="342900" indent="-342900">
              <a:buFont typeface="Arial" pitchFamily="125" charset="0"/>
              <a:buChar char="•"/>
            </a:pPr>
            <a:r>
              <a:rPr lang="de-DE">
                <a:ea typeface="ヒラギノ角ゴ Pro W3"/>
                <a:cs typeface="Calibri"/>
              </a:rPr>
              <a:t>Teambasierte Testläufe</a:t>
            </a:r>
          </a:p>
          <a:p>
            <a:pPr marL="685800" lvl="1">
              <a:buFont typeface="Arial" pitchFamily="125" charset="0"/>
              <a:buChar char="•"/>
            </a:pPr>
            <a:r>
              <a:rPr lang="de-DE">
                <a:ea typeface="ヒラギノ角ゴ Pro W3"/>
                <a:cs typeface="Calibri"/>
              </a:rPr>
              <a:t>Gemeinsames Einpflegen von Daten in das neue System</a:t>
            </a:r>
          </a:p>
          <a:p>
            <a:pPr marL="685800" lvl="1">
              <a:buFont typeface="Arial" pitchFamily="125" charset="0"/>
              <a:buChar char="•"/>
            </a:pPr>
            <a:r>
              <a:rPr lang="de-DE">
                <a:ea typeface="ヒラギノ角ゴ Pro W3"/>
                <a:cs typeface="Calibri"/>
              </a:rPr>
              <a:t>Entstehen von Teamgeist zwischen Abteilungskollegen</a:t>
            </a:r>
          </a:p>
          <a:p>
            <a:pPr marL="342900" indent="-342900">
              <a:buFont typeface="Arial" pitchFamily="125" charset="0"/>
              <a:buChar char="•"/>
            </a:pPr>
            <a:r>
              <a:rPr lang="de-DE">
                <a:ea typeface="ヒラギノ角ゴ Pro W3"/>
                <a:cs typeface="Calibri"/>
              </a:rPr>
              <a:t>Finale Einführung</a:t>
            </a:r>
          </a:p>
          <a:p>
            <a:pPr marL="685800" lvl="1">
              <a:buFont typeface="Arial" pitchFamily="125" charset="0"/>
              <a:buChar char="•"/>
            </a:pPr>
            <a:r>
              <a:rPr lang="de-DE">
                <a:ea typeface="ヒラギノ角ゴ Pro W3"/>
                <a:cs typeface="Calibri"/>
              </a:rPr>
              <a:t>Ansprache der Geschäftsleitung kurz vor der Liveschaltung als zusätzliche Motivation</a:t>
            </a:r>
            <a:endParaRPr lang="de-DE">
              <a:cs typeface="Calibri"/>
            </a:endParaRPr>
          </a:p>
          <a:p>
            <a:pPr marL="342900" indent="-342900">
              <a:buFont typeface="Arial" pitchFamily="125" charset="0"/>
              <a:buChar char="•"/>
            </a:pPr>
            <a:r>
              <a:rPr lang="de-DE">
                <a:ea typeface="ヒラギノ角ゴ Pro W3"/>
                <a:cs typeface="Calibri"/>
              </a:rPr>
              <a:t>Ergebnis: Akzeptanz des </a:t>
            </a:r>
            <a:r>
              <a:rPr lang="de-DE" dirty="0">
                <a:ea typeface="ヒラギノ角ゴ Pro W3"/>
                <a:cs typeface="Calibri"/>
              </a:rPr>
              <a:t>Systems und Qualität der Einträge über den Erwartungen</a:t>
            </a:r>
          </a:p>
          <a:p>
            <a:pPr marL="342900" indent="-342900">
              <a:buFont typeface="Arial" pitchFamily="125" charset="0"/>
              <a:buChar char="•"/>
            </a:pPr>
            <a:endParaRPr lang="de-DE" dirty="0">
              <a:cs typeface="Calibri"/>
            </a:endParaRPr>
          </a:p>
          <a:p>
            <a:r>
              <a:rPr lang="de-DE">
                <a:ea typeface="ヒラギノ角ゴ Pro W3"/>
                <a:cs typeface="Calibri"/>
              </a:rPr>
              <a:t>Fazit: Erfolg durch richtiges Zusammenwirken von IT und </a:t>
            </a:r>
            <a:r>
              <a:rPr lang="de-DE" dirty="0">
                <a:ea typeface="ヒラギノ角ゴ Pro W3"/>
                <a:cs typeface="Calibri"/>
              </a:rPr>
              <a:t>Kommunikation mit der Unterstützung der Unternehmensleitung</a:t>
            </a:r>
          </a:p>
        </p:txBody>
      </p:sp>
      <p:sp>
        <p:nvSpPr>
          <p:cNvPr id="5" name="Date Placeholder 4">
            <a:extLst>
              <a:ext uri="{FF2B5EF4-FFF2-40B4-BE49-F238E27FC236}">
                <a16:creationId xmlns:a16="http://schemas.microsoft.com/office/drawing/2014/main" id="{8845085C-3FA2-462A-BFA8-5B292F8B3FA4}"/>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5B7A5E5E-93DD-44EB-A6FA-637646A58196}"/>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F13A4F26-3559-48E1-B3EE-AAACFF2D9BEF}"/>
              </a:ext>
            </a:extLst>
          </p:cNvPr>
          <p:cNvSpPr>
            <a:spLocks noGrp="1"/>
          </p:cNvSpPr>
          <p:nvPr>
            <p:ph type="sldNum" sz="quarter" idx="24"/>
          </p:nvPr>
        </p:nvSpPr>
        <p:spPr/>
        <p:txBody>
          <a:bodyPr/>
          <a:lstStyle/>
          <a:p>
            <a:fld id="{F846377B-F563-4071-BF06-49AEC7E395EC}" type="slidenum">
              <a:rPr lang="de-DE" altLang="de-DE"/>
              <a:pPr/>
              <a:t>32</a:t>
            </a:fld>
            <a:endParaRPr lang="de-DE" altLang="de-DE"/>
          </a:p>
        </p:txBody>
      </p:sp>
    </p:spTree>
    <p:extLst>
      <p:ext uri="{BB962C8B-B14F-4D97-AF65-F5344CB8AC3E}">
        <p14:creationId xmlns:p14="http://schemas.microsoft.com/office/powerpoint/2010/main" val="21434804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88AF505-E231-451C-BF6A-42D528C09B14}"/>
              </a:ext>
            </a:extLst>
          </p:cNvPr>
          <p:cNvSpPr>
            <a:spLocks noGrp="1"/>
          </p:cNvSpPr>
          <p:nvPr>
            <p:ph type="body" sz="quarter" idx="17"/>
          </p:nvPr>
        </p:nvSpPr>
        <p:spPr/>
        <p:txBody>
          <a:bodyPr/>
          <a:lstStyle/>
          <a:p>
            <a:r>
              <a:rPr lang="de-DE">
                <a:ea typeface="ヒラギノ角ゴ Pro W3"/>
                <a:cs typeface="Calibri"/>
              </a:rPr>
              <a:t>Praxisbeispiel: Vom Seminar zur E-Learning-Plattform</a:t>
            </a:r>
            <a:endParaRPr lang="de-DE"/>
          </a:p>
        </p:txBody>
      </p:sp>
      <p:sp>
        <p:nvSpPr>
          <p:cNvPr id="3" name="Title 2">
            <a:extLst>
              <a:ext uri="{FF2B5EF4-FFF2-40B4-BE49-F238E27FC236}">
                <a16:creationId xmlns:a16="http://schemas.microsoft.com/office/drawing/2014/main" id="{59F06C81-1548-4572-A85D-E58B2F7FF857}"/>
              </a:ext>
            </a:extLst>
          </p:cNvPr>
          <p:cNvSpPr>
            <a:spLocks noGrp="1"/>
          </p:cNvSpPr>
          <p:nvPr>
            <p:ph type="title"/>
          </p:nvPr>
        </p:nvSpPr>
        <p:spPr>
          <a:xfrm>
            <a:off x="457200" y="458081"/>
            <a:ext cx="6781800" cy="368750"/>
          </a:xfrm>
        </p:spPr>
        <p:txBody>
          <a:bodyPr/>
          <a:lstStyle/>
          <a:p>
            <a:r>
              <a:rPr lang="de-DE">
                <a:ea typeface="ヒラギノ角ゴ Pro W3"/>
                <a:cs typeface="Calibri"/>
              </a:rPr>
              <a:t>Kommunikatives Marketing</a:t>
            </a:r>
            <a:endParaRPr lang="de-DE"/>
          </a:p>
        </p:txBody>
      </p:sp>
      <p:sp>
        <p:nvSpPr>
          <p:cNvPr id="4" name="Content Placeholder 3">
            <a:extLst>
              <a:ext uri="{FF2B5EF4-FFF2-40B4-BE49-F238E27FC236}">
                <a16:creationId xmlns:a16="http://schemas.microsoft.com/office/drawing/2014/main" id="{7BB47DF2-AE3A-4BA2-9307-ADC97D46FB09}"/>
              </a:ext>
            </a:extLst>
          </p:cNvPr>
          <p:cNvSpPr>
            <a:spLocks noGrp="1"/>
          </p:cNvSpPr>
          <p:nvPr>
            <p:ph sz="quarter" idx="21"/>
          </p:nvPr>
        </p:nvSpPr>
        <p:spPr>
          <a:xfrm>
            <a:off x="463550" y="1697566"/>
            <a:ext cx="8006372" cy="4741333"/>
          </a:xfrm>
        </p:spPr>
        <p:txBody>
          <a:bodyPr/>
          <a:lstStyle/>
          <a:p>
            <a:r>
              <a:rPr lang="de-DE">
                <a:ea typeface="ヒラギノ角ゴ Pro W3"/>
                <a:cs typeface="Calibri"/>
              </a:rPr>
              <a:t>Vorgehen:</a:t>
            </a:r>
          </a:p>
          <a:p>
            <a:pPr marL="342900" indent="-342900">
              <a:buFont typeface="Arial" pitchFamily="125" charset="0"/>
              <a:buChar char="•"/>
            </a:pPr>
            <a:r>
              <a:rPr lang="de-DE">
                <a:ea typeface="ヒラギノ角ゴ Pro W3"/>
                <a:cs typeface="Calibri"/>
              </a:rPr>
              <a:t>Frühzeitige Information der Mitarbeiter</a:t>
            </a:r>
          </a:p>
          <a:p>
            <a:pPr marL="342900" indent="-342900">
              <a:buFont typeface="Arial" pitchFamily="125" charset="0"/>
              <a:buChar char="•"/>
            </a:pPr>
            <a:r>
              <a:rPr lang="de-DE">
                <a:ea typeface="ヒラギノ角ゴ Pro W3"/>
                <a:cs typeface="Calibri"/>
              </a:rPr>
              <a:t>Ambassador-Programm: Technische Schulungen für bestimmte Mitarbeiter, die ihre Kollegen informieren und unterstützen sollen</a:t>
            </a:r>
          </a:p>
          <a:p>
            <a:pPr marL="342900" indent="-342900">
              <a:buFont typeface="Arial" pitchFamily="125" charset="0"/>
              <a:buChar char="•"/>
            </a:pPr>
            <a:r>
              <a:rPr lang="de-DE">
                <a:ea typeface="ヒラギノ角ゴ Pro W3"/>
                <a:cs typeface="Calibri"/>
              </a:rPr>
              <a:t>Akzeptanztraining und teambasierte Testläufe: Trainingsmodule mit kleinen Gruppen, Fokus neben fachlichen Themen auch auf sozialer Akzeptanz</a:t>
            </a:r>
          </a:p>
          <a:p>
            <a:pPr marL="342900" indent="-342900">
              <a:buFont typeface="Arial" pitchFamily="125" charset="0"/>
              <a:buChar char="•"/>
            </a:pPr>
            <a:r>
              <a:rPr lang="de-DE">
                <a:ea typeface="ヒラギノ角ゴ Pro W3"/>
                <a:cs typeface="Calibri"/>
              </a:rPr>
              <a:t>Finale Einführung: Kick-off im Intranet mit Unterstützung durch Führungsebene und Ambassadors</a:t>
            </a:r>
          </a:p>
          <a:p>
            <a:endParaRPr lang="de-DE" dirty="0">
              <a:cs typeface="Calibri"/>
            </a:endParaRPr>
          </a:p>
          <a:p>
            <a:r>
              <a:rPr lang="de-DE" dirty="0">
                <a:ea typeface="ヒラギノ角ゴ Pro W3"/>
                <a:cs typeface="Calibri"/>
              </a:rPr>
              <a:t>Fazit: Erfolg des Projekts rechtfertigt großen Aufwand und </a:t>
            </a:r>
            <a:r>
              <a:rPr lang="de-DE">
                <a:ea typeface="ヒラギノ角ゴ Pro W3"/>
                <a:cs typeface="Calibri"/>
              </a:rPr>
              <a:t>Zusammenarbeit zwischen IT, HR und Kommunikation</a:t>
            </a:r>
            <a:endParaRPr lang="de-DE" dirty="0">
              <a:ea typeface="ヒラギノ角ゴ Pro W3"/>
              <a:cs typeface="Calibri"/>
            </a:endParaRPr>
          </a:p>
        </p:txBody>
      </p:sp>
      <p:sp>
        <p:nvSpPr>
          <p:cNvPr id="5" name="Date Placeholder 4">
            <a:extLst>
              <a:ext uri="{FF2B5EF4-FFF2-40B4-BE49-F238E27FC236}">
                <a16:creationId xmlns:a16="http://schemas.microsoft.com/office/drawing/2014/main" id="{8C6F46A4-5882-423C-9382-2157C18ACA63}"/>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CBA63D5D-68A1-4656-B5DF-E975ACA675CC}"/>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2FCF1A39-7A2D-4F4C-B81C-1CF93249259B}"/>
              </a:ext>
            </a:extLst>
          </p:cNvPr>
          <p:cNvSpPr>
            <a:spLocks noGrp="1"/>
          </p:cNvSpPr>
          <p:nvPr>
            <p:ph type="sldNum" sz="quarter" idx="24"/>
          </p:nvPr>
        </p:nvSpPr>
        <p:spPr/>
        <p:txBody>
          <a:bodyPr/>
          <a:lstStyle/>
          <a:p>
            <a:fld id="{F846377B-F563-4071-BF06-49AEC7E395EC}" type="slidenum">
              <a:rPr lang="de-DE" altLang="de-DE"/>
              <a:pPr/>
              <a:t>33</a:t>
            </a:fld>
            <a:endParaRPr lang="de-DE" altLang="de-DE"/>
          </a:p>
        </p:txBody>
      </p:sp>
    </p:spTree>
    <p:extLst>
      <p:ext uri="{BB962C8B-B14F-4D97-AF65-F5344CB8AC3E}">
        <p14:creationId xmlns:p14="http://schemas.microsoft.com/office/powerpoint/2010/main" val="14438617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F764798-7B74-4B8D-803A-2924524AC98D}"/>
              </a:ext>
            </a:extLst>
          </p:cNvPr>
          <p:cNvSpPr>
            <a:spLocks noGrp="1"/>
          </p:cNvSpPr>
          <p:nvPr>
            <p:ph type="body" sz="quarter" idx="17"/>
          </p:nvPr>
        </p:nvSpPr>
        <p:spPr/>
        <p:txBody>
          <a:bodyPr/>
          <a:lstStyle/>
          <a:p>
            <a:r>
              <a:rPr lang="de-DE">
                <a:ea typeface="ヒラギノ角ゴ Pro W3"/>
                <a:cs typeface="Calibri"/>
              </a:rPr>
              <a:t>Praxisbeispiel: Vom Blackberry zum iPhone</a:t>
            </a:r>
            <a:endParaRPr lang="de-DE"/>
          </a:p>
        </p:txBody>
      </p:sp>
      <p:sp>
        <p:nvSpPr>
          <p:cNvPr id="3" name="Title 2">
            <a:extLst>
              <a:ext uri="{FF2B5EF4-FFF2-40B4-BE49-F238E27FC236}">
                <a16:creationId xmlns:a16="http://schemas.microsoft.com/office/drawing/2014/main" id="{21438C20-0B6C-475A-A18C-91F3AE86246B}"/>
              </a:ext>
            </a:extLst>
          </p:cNvPr>
          <p:cNvSpPr>
            <a:spLocks noGrp="1"/>
          </p:cNvSpPr>
          <p:nvPr>
            <p:ph type="title"/>
          </p:nvPr>
        </p:nvSpPr>
        <p:spPr>
          <a:xfrm>
            <a:off x="457200" y="458081"/>
            <a:ext cx="6781800" cy="368750"/>
          </a:xfrm>
        </p:spPr>
        <p:txBody>
          <a:bodyPr/>
          <a:lstStyle/>
          <a:p>
            <a:r>
              <a:rPr lang="de-DE">
                <a:ea typeface="ヒラギノ角ゴ Pro W3"/>
                <a:cs typeface="Calibri"/>
              </a:rPr>
              <a:t>Kommunikatives Marketing</a:t>
            </a:r>
            <a:endParaRPr lang="de-DE"/>
          </a:p>
        </p:txBody>
      </p:sp>
      <p:sp>
        <p:nvSpPr>
          <p:cNvPr id="4" name="Content Placeholder 3">
            <a:extLst>
              <a:ext uri="{FF2B5EF4-FFF2-40B4-BE49-F238E27FC236}">
                <a16:creationId xmlns:a16="http://schemas.microsoft.com/office/drawing/2014/main" id="{7FC2DF8C-7E5A-4F40-A228-A28747A3DAB8}"/>
              </a:ext>
            </a:extLst>
          </p:cNvPr>
          <p:cNvSpPr>
            <a:spLocks noGrp="1"/>
          </p:cNvSpPr>
          <p:nvPr>
            <p:ph sz="quarter" idx="21"/>
          </p:nvPr>
        </p:nvSpPr>
        <p:spPr>
          <a:xfrm>
            <a:off x="463550" y="1697566"/>
            <a:ext cx="7384148" cy="4741333"/>
          </a:xfrm>
        </p:spPr>
        <p:txBody>
          <a:bodyPr/>
          <a:lstStyle/>
          <a:p>
            <a:r>
              <a:rPr lang="de-DE">
                <a:ea typeface="ヒラギノ角ゴ Pro W3"/>
                <a:cs typeface="Calibri"/>
              </a:rPr>
              <a:t>Problematik:</a:t>
            </a:r>
            <a:endParaRPr lang="de-DE" dirty="0">
              <a:ea typeface="ヒラギノ角ゴ Pro W3"/>
              <a:cs typeface="Calibri"/>
            </a:endParaRPr>
          </a:p>
          <a:p>
            <a:pPr marL="342900" indent="-342900">
              <a:buFont typeface="Arial" pitchFamily="125" charset="0"/>
              <a:buChar char="•"/>
            </a:pPr>
            <a:r>
              <a:rPr lang="de-DE">
                <a:ea typeface="ヒラギノ角ゴ Pro W3"/>
                <a:cs typeface="Calibri"/>
              </a:rPr>
              <a:t>Widerstand durch Management wegen neuer Technik</a:t>
            </a:r>
          </a:p>
          <a:p>
            <a:pPr marL="342900" indent="-342900">
              <a:buFont typeface="Arial" pitchFamily="125" charset="0"/>
              <a:buChar char="•"/>
            </a:pPr>
            <a:r>
              <a:rPr lang="de-DE">
                <a:ea typeface="ヒラギノ角ゴ Pro W3"/>
                <a:cs typeface="Calibri"/>
              </a:rPr>
              <a:t>Widerstand durch IT wegen schwieriger Integration in die bestehende IT-Infrastruktur</a:t>
            </a:r>
            <a:endParaRPr lang="de-DE"/>
          </a:p>
          <a:p>
            <a:endParaRPr lang="de-DE" dirty="0">
              <a:ea typeface="ヒラギノ角ゴ Pro W3"/>
              <a:cs typeface="Calibri"/>
            </a:endParaRPr>
          </a:p>
          <a:p>
            <a:r>
              <a:rPr lang="de-DE">
                <a:ea typeface="ヒラギノ角ゴ Pro W3"/>
                <a:cs typeface="Calibri"/>
              </a:rPr>
              <a:t>Vorgehen:</a:t>
            </a:r>
            <a:endParaRPr lang="de-DE">
              <a:cs typeface="Calibri"/>
            </a:endParaRPr>
          </a:p>
          <a:p>
            <a:pPr marL="342900" indent="-342900">
              <a:buFont typeface="Arial" pitchFamily="125" charset="0"/>
              <a:buChar char="•"/>
            </a:pPr>
            <a:r>
              <a:rPr lang="de-DE">
                <a:ea typeface="ヒラギノ角ゴ Pro W3"/>
                <a:cs typeface="Calibri"/>
              </a:rPr>
              <a:t>Verschieben der iPhone-Einführung</a:t>
            </a:r>
          </a:p>
          <a:p>
            <a:pPr marL="342900" indent="-342900">
              <a:buFont typeface="Arial" pitchFamily="125" charset="0"/>
              <a:buChar char="•"/>
            </a:pPr>
            <a:r>
              <a:rPr lang="de-DE">
                <a:ea typeface="ヒラギノ角ゴ Pro W3"/>
                <a:cs typeface="Calibri"/>
              </a:rPr>
              <a:t>Schulung der IT-Mitarbeiter</a:t>
            </a:r>
          </a:p>
          <a:p>
            <a:pPr marL="342900" indent="-342900">
              <a:buFont typeface="Arial" pitchFamily="125" charset="0"/>
              <a:buChar char="•"/>
            </a:pPr>
            <a:r>
              <a:rPr lang="de-DE">
                <a:ea typeface="ヒラギノ角ゴ Pro W3"/>
                <a:cs typeface="Calibri"/>
              </a:rPr>
              <a:t>Erfolg bei zweitem Versuch, diesmal mit Unterstützung der IT-Abteilung</a:t>
            </a:r>
          </a:p>
          <a:p>
            <a:endParaRPr lang="de-DE" dirty="0">
              <a:cs typeface="Calibri"/>
            </a:endParaRPr>
          </a:p>
          <a:p>
            <a:pPr>
              <a:buFont typeface="Arial" pitchFamily="125" charset="0"/>
            </a:pPr>
            <a:r>
              <a:rPr lang="de-DE">
                <a:ea typeface="ヒラギノ角ゴ Pro W3"/>
                <a:cs typeface="Calibri"/>
              </a:rPr>
              <a:t>Fazit: Rationaler Ansatz mit gewissem Beharrungsvermögen erwies sich in diesem Fall als richtig</a:t>
            </a:r>
            <a:endParaRPr lang="de-DE" dirty="0">
              <a:ea typeface="ヒラギノ角ゴ Pro W3"/>
              <a:cs typeface="Calibri"/>
            </a:endParaRPr>
          </a:p>
        </p:txBody>
      </p:sp>
      <p:sp>
        <p:nvSpPr>
          <p:cNvPr id="5" name="Date Placeholder 4">
            <a:extLst>
              <a:ext uri="{FF2B5EF4-FFF2-40B4-BE49-F238E27FC236}">
                <a16:creationId xmlns:a16="http://schemas.microsoft.com/office/drawing/2014/main" id="{32B28565-FE17-4460-A3D9-4DC88E289024}"/>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F127741E-A6FF-4861-BC53-4D254BEE3D6E}"/>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30E7DDDC-9B2C-4770-B233-F786E88ED43F}"/>
              </a:ext>
            </a:extLst>
          </p:cNvPr>
          <p:cNvSpPr>
            <a:spLocks noGrp="1"/>
          </p:cNvSpPr>
          <p:nvPr>
            <p:ph type="sldNum" sz="quarter" idx="24"/>
          </p:nvPr>
        </p:nvSpPr>
        <p:spPr/>
        <p:txBody>
          <a:bodyPr/>
          <a:lstStyle/>
          <a:p>
            <a:fld id="{F846377B-F563-4071-BF06-49AEC7E395EC}" type="slidenum">
              <a:rPr lang="de-DE" altLang="de-DE"/>
              <a:pPr/>
              <a:t>34</a:t>
            </a:fld>
            <a:endParaRPr lang="de-DE" altLang="de-DE"/>
          </a:p>
        </p:txBody>
      </p:sp>
    </p:spTree>
    <p:extLst>
      <p:ext uri="{BB962C8B-B14F-4D97-AF65-F5344CB8AC3E}">
        <p14:creationId xmlns:p14="http://schemas.microsoft.com/office/powerpoint/2010/main" val="178682048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137CAD0-F661-4F79-B8C8-0950C07AB242}"/>
              </a:ext>
            </a:extLst>
          </p:cNvPr>
          <p:cNvSpPr>
            <a:spLocks noGrp="1"/>
          </p:cNvSpPr>
          <p:nvPr>
            <p:ph type="body" sz="quarter" idx="17"/>
          </p:nvPr>
        </p:nvSpPr>
        <p:spPr/>
        <p:txBody>
          <a:bodyPr/>
          <a:lstStyle/>
          <a:p>
            <a:r>
              <a:rPr lang="de-DE">
                <a:ea typeface="ヒラギノ角ゴ Pro W3"/>
                <a:cs typeface="Calibri"/>
              </a:rPr>
              <a:t>Zusammenfassung</a:t>
            </a:r>
            <a:endParaRPr lang="de-DE"/>
          </a:p>
        </p:txBody>
      </p:sp>
      <p:sp>
        <p:nvSpPr>
          <p:cNvPr id="3" name="Title 2">
            <a:extLst>
              <a:ext uri="{FF2B5EF4-FFF2-40B4-BE49-F238E27FC236}">
                <a16:creationId xmlns:a16="http://schemas.microsoft.com/office/drawing/2014/main" id="{43697A45-7879-4591-ADFA-56702DA0A055}"/>
              </a:ext>
            </a:extLst>
          </p:cNvPr>
          <p:cNvSpPr>
            <a:spLocks noGrp="1"/>
          </p:cNvSpPr>
          <p:nvPr>
            <p:ph type="title"/>
          </p:nvPr>
        </p:nvSpPr>
        <p:spPr/>
        <p:txBody>
          <a:bodyPr/>
          <a:lstStyle/>
          <a:p>
            <a:r>
              <a:rPr lang="de-DE">
                <a:ea typeface="ヒラギノ角ゴ Pro W3"/>
                <a:cs typeface="Calibri"/>
              </a:rPr>
              <a:t>Kommunikatives Marketing</a:t>
            </a:r>
            <a:endParaRPr lang="de-DE"/>
          </a:p>
        </p:txBody>
      </p:sp>
      <p:sp>
        <p:nvSpPr>
          <p:cNvPr id="4" name="Content Placeholder 3">
            <a:extLst>
              <a:ext uri="{FF2B5EF4-FFF2-40B4-BE49-F238E27FC236}">
                <a16:creationId xmlns:a16="http://schemas.microsoft.com/office/drawing/2014/main" id="{22829263-68BA-4010-87A1-DE51D63D908E}"/>
              </a:ext>
            </a:extLst>
          </p:cNvPr>
          <p:cNvSpPr>
            <a:spLocks noGrp="1"/>
          </p:cNvSpPr>
          <p:nvPr>
            <p:ph sz="quarter" idx="21"/>
          </p:nvPr>
        </p:nvSpPr>
        <p:spPr/>
        <p:txBody>
          <a:bodyPr/>
          <a:lstStyle/>
          <a:p>
            <a:endParaRPr lang="de-DE" dirty="0">
              <a:ea typeface="ヒラギノ角ゴ Pro W3"/>
              <a:cs typeface="Calibri"/>
            </a:endParaRPr>
          </a:p>
          <a:p>
            <a:pPr marL="342900" indent="-342900">
              <a:buFont typeface="Arial" pitchFamily="125" charset="0"/>
              <a:buChar char="•"/>
            </a:pPr>
            <a:r>
              <a:rPr lang="de-DE">
                <a:ea typeface="ヒラギノ角ゴ Pro W3"/>
                <a:cs typeface="Calibri"/>
              </a:rPr>
              <a:t>Jedes IT-Projekt hat eine rationale und eine emotionale Seite</a:t>
            </a:r>
            <a:endParaRPr lang="de-DE">
              <a:cs typeface="Calibri"/>
            </a:endParaRPr>
          </a:p>
          <a:p>
            <a:pPr marL="342900" indent="-342900">
              <a:buFont typeface="Arial" pitchFamily="125" charset="0"/>
              <a:buChar char="•"/>
            </a:pPr>
            <a:r>
              <a:rPr lang="de-DE">
                <a:ea typeface="ヒラギノ角ゴ Pro W3"/>
                <a:cs typeface="Calibri"/>
              </a:rPr>
              <a:t>Je nach Projekt kann es notwendig sein, einer der beiden Seiten eine größere Bedeutung zukommen zu lassen</a:t>
            </a:r>
          </a:p>
          <a:p>
            <a:pPr marL="342900" indent="-342900">
              <a:buFont typeface="Arial" pitchFamily="125" charset="0"/>
              <a:buChar char="•"/>
            </a:pPr>
            <a:r>
              <a:rPr lang="de-DE">
                <a:ea typeface="ヒラギノ角ゴ Pro W3"/>
                <a:cs typeface="Calibri"/>
              </a:rPr>
              <a:t>IT-Projekte sollten nicht nur kommunikativ begleitet, sondern aktiv geplant und gesteuert werden</a:t>
            </a:r>
            <a:endParaRPr lang="de-DE">
              <a:cs typeface="Calibri"/>
            </a:endParaRPr>
          </a:p>
        </p:txBody>
      </p:sp>
      <p:sp>
        <p:nvSpPr>
          <p:cNvPr id="5" name="Date Placeholder 4">
            <a:extLst>
              <a:ext uri="{FF2B5EF4-FFF2-40B4-BE49-F238E27FC236}">
                <a16:creationId xmlns:a16="http://schemas.microsoft.com/office/drawing/2014/main" id="{F9397629-A2B1-49FB-B160-B900132CAE83}"/>
              </a:ext>
            </a:extLst>
          </p:cNvPr>
          <p:cNvSpPr>
            <a:spLocks noGrp="1"/>
          </p:cNvSpPr>
          <p:nvPr>
            <p:ph type="dt" sz="half" idx="22"/>
          </p:nvPr>
        </p:nvSpPr>
        <p:spPr/>
        <p:txBody>
          <a:bodyPr/>
          <a:lstStyle/>
          <a:p>
            <a:pPr>
              <a:defRPr/>
            </a:pPr>
            <a:r>
              <a:rPr lang="de-DE" altLang="de-DE"/>
              <a:t>28.05.2019</a:t>
            </a:r>
            <a:endParaRPr lang="hr-HR" altLang="de-DE"/>
          </a:p>
        </p:txBody>
      </p:sp>
      <p:sp>
        <p:nvSpPr>
          <p:cNvPr id="6" name="Footer Placeholder 5">
            <a:extLst>
              <a:ext uri="{FF2B5EF4-FFF2-40B4-BE49-F238E27FC236}">
                <a16:creationId xmlns:a16="http://schemas.microsoft.com/office/drawing/2014/main" id="{5CA4EB1A-E232-4C35-87AB-4ACB87CCDF8D}"/>
              </a:ext>
            </a:extLst>
          </p:cNvPr>
          <p:cNvSpPr>
            <a:spLocks noGrp="1"/>
          </p:cNvSpPr>
          <p:nvPr>
            <p:ph type="ftr" sz="quarter" idx="23"/>
          </p:nvPr>
        </p:nvSpPr>
        <p:spPr/>
        <p:txBody>
          <a:bodyPr/>
          <a:lstStyle/>
          <a:p>
            <a:pPr>
              <a:defRPr/>
            </a:pPr>
            <a:r>
              <a:rPr lang="de-DE" altLang="de-DE"/>
              <a:t>IT-Kommunikation innerhalb des Unternehmens</a:t>
            </a:r>
          </a:p>
        </p:txBody>
      </p:sp>
      <p:sp>
        <p:nvSpPr>
          <p:cNvPr id="7" name="Slide Number Placeholder 6">
            <a:extLst>
              <a:ext uri="{FF2B5EF4-FFF2-40B4-BE49-F238E27FC236}">
                <a16:creationId xmlns:a16="http://schemas.microsoft.com/office/drawing/2014/main" id="{A412AF69-6DF0-4246-8C78-43BF07E93BA5}"/>
              </a:ext>
            </a:extLst>
          </p:cNvPr>
          <p:cNvSpPr>
            <a:spLocks noGrp="1"/>
          </p:cNvSpPr>
          <p:nvPr>
            <p:ph type="sldNum" sz="quarter" idx="24"/>
          </p:nvPr>
        </p:nvSpPr>
        <p:spPr/>
        <p:txBody>
          <a:bodyPr/>
          <a:lstStyle/>
          <a:p>
            <a:fld id="{F846377B-F563-4071-BF06-49AEC7E395EC}" type="slidenum">
              <a:rPr lang="de-DE" altLang="de-DE"/>
              <a:pPr/>
              <a:t>35</a:t>
            </a:fld>
            <a:endParaRPr lang="de-DE" altLang="de-DE"/>
          </a:p>
        </p:txBody>
      </p:sp>
    </p:spTree>
    <p:extLst>
      <p:ext uri="{BB962C8B-B14F-4D97-AF65-F5344CB8AC3E}">
        <p14:creationId xmlns:p14="http://schemas.microsoft.com/office/powerpoint/2010/main" val="19879276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feld 30">
            <a:extLst>
              <a:ext uri="{FF2B5EF4-FFF2-40B4-BE49-F238E27FC236}">
                <a16:creationId xmlns:a16="http://schemas.microsoft.com/office/drawing/2014/main" id="{D9E670DC-973E-4B88-BB53-A3A4ACAA85E9}"/>
              </a:ext>
            </a:extLst>
          </p:cNvPr>
          <p:cNvSpPr txBox="1">
            <a:spLocks noChangeArrowheads="1"/>
          </p:cNvSpPr>
          <p:nvPr/>
        </p:nvSpPr>
        <p:spPr bwMode="auto">
          <a:xfrm>
            <a:off x="1617663" y="6773863"/>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4339" name="Textfeld 32">
            <a:extLst>
              <a:ext uri="{FF2B5EF4-FFF2-40B4-BE49-F238E27FC236}">
                <a16:creationId xmlns:a16="http://schemas.microsoft.com/office/drawing/2014/main" id="{EFF6A0F3-6C3E-4D82-8964-8A5203CEE63D}"/>
              </a:ext>
            </a:extLst>
          </p:cNvPr>
          <p:cNvSpPr txBox="1">
            <a:spLocks noChangeArrowheads="1"/>
          </p:cNvSpPr>
          <p:nvPr/>
        </p:nvSpPr>
        <p:spPr bwMode="auto">
          <a:xfrm>
            <a:off x="744538" y="6799263"/>
            <a:ext cx="1857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0" name="Rechteck 9">
            <a:extLst>
              <a:ext uri="{FF2B5EF4-FFF2-40B4-BE49-F238E27FC236}">
                <a16:creationId xmlns:a16="http://schemas.microsoft.com/office/drawing/2014/main" id="{9101E5F2-FD76-454C-87CE-802D4D115E2F}"/>
              </a:ext>
            </a:extLst>
          </p:cNvPr>
          <p:cNvSpPr/>
          <p:nvPr/>
        </p:nvSpPr>
        <p:spPr>
          <a:xfrm>
            <a:off x="446088" y="2608263"/>
            <a:ext cx="6353175" cy="365125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0" tIns="0" rIns="36000" bIns="0" spcCol="1332000"/>
          <a:lstStyle/>
          <a:p>
            <a:pPr fontAlgn="auto">
              <a:spcBef>
                <a:spcPts val="0"/>
              </a:spcBef>
              <a:spcAft>
                <a:spcPts val="0"/>
              </a:spcAft>
              <a:defRPr/>
            </a:pPr>
            <a:endParaRPr lang="de-DE" sz="2800" dirty="0">
              <a:latin typeface="+mj-lt"/>
            </a:endParaRPr>
          </a:p>
          <a:p>
            <a:pPr fontAlgn="auto">
              <a:spcBef>
                <a:spcPts val="0"/>
              </a:spcBef>
              <a:spcAft>
                <a:spcPts val="0"/>
              </a:spcAft>
              <a:defRPr/>
            </a:pPr>
            <a:endParaRPr lang="de-DE" sz="2800" dirty="0">
              <a:latin typeface="+mj-lt"/>
            </a:endParaRPr>
          </a:p>
          <a:p>
            <a:pPr fontAlgn="auto">
              <a:spcBef>
                <a:spcPts val="0"/>
              </a:spcBef>
              <a:spcAft>
                <a:spcPts val="0"/>
              </a:spcAft>
              <a:defRPr/>
            </a:pPr>
            <a:r>
              <a:rPr lang="de-DE" sz="5400" cap="all" dirty="0">
                <a:latin typeface="Calibri Light"/>
                <a:cs typeface="Calibri Light"/>
              </a:rPr>
              <a:t>Information </a:t>
            </a:r>
            <a:r>
              <a:rPr lang="de-DE" sz="5400" cap="all" dirty="0" err="1">
                <a:latin typeface="Calibri Light"/>
                <a:cs typeface="Calibri Light"/>
              </a:rPr>
              <a:t>security</a:t>
            </a:r>
            <a:r>
              <a:rPr lang="de-DE" sz="5400" cap="all" dirty="0">
                <a:latin typeface="Calibri Light"/>
                <a:cs typeface="Calibri Light"/>
              </a:rPr>
              <a:t> </a:t>
            </a:r>
            <a:r>
              <a:rPr lang="de-DE" sz="5400" cap="all" dirty="0" err="1">
                <a:latin typeface="Calibri Light"/>
                <a:cs typeface="Calibri Light"/>
              </a:rPr>
              <a:t>awareness</a:t>
            </a:r>
            <a:endParaRPr lang="de-DE" sz="5400" cap="all" dirty="0">
              <a:cs typeface="Calibri Light"/>
            </a:endParaRPr>
          </a:p>
        </p:txBody>
      </p:sp>
      <p:sp>
        <p:nvSpPr>
          <p:cNvPr id="14341" name="Bildplatzhalter 13">
            <a:extLst>
              <a:ext uri="{FF2B5EF4-FFF2-40B4-BE49-F238E27FC236}">
                <a16:creationId xmlns:a16="http://schemas.microsoft.com/office/drawing/2014/main" id="{CA62B5E4-E831-4648-B9DA-EA3A466187E6}"/>
              </a:ext>
            </a:extLst>
          </p:cNvPr>
          <p:cNvSpPr>
            <a:spLocks noGrp="1" noTextEdit="1"/>
          </p:cNvSpPr>
          <p:nvPr>
            <p:ph type="pic" sz="quarter" idx="14"/>
          </p:nvPr>
        </p:nvSpPr>
        <p:spPr>
          <a:xfrm>
            <a:off x="6926263" y="963613"/>
            <a:ext cx="1944687" cy="5626100"/>
          </a:xfrm>
        </p:spPr>
      </p:sp>
    </p:spTree>
    <p:extLst>
      <p:ext uri="{BB962C8B-B14F-4D97-AF65-F5344CB8AC3E}">
        <p14:creationId xmlns:p14="http://schemas.microsoft.com/office/powerpoint/2010/main" val="7160898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feld 30">
            <a:extLst>
              <a:ext uri="{FF2B5EF4-FFF2-40B4-BE49-F238E27FC236}">
                <a16:creationId xmlns:a16="http://schemas.microsoft.com/office/drawing/2014/main" id="{D9E670DC-973E-4B88-BB53-A3A4ACAA85E9}"/>
              </a:ext>
            </a:extLst>
          </p:cNvPr>
          <p:cNvSpPr txBox="1">
            <a:spLocks noChangeArrowheads="1"/>
          </p:cNvSpPr>
          <p:nvPr/>
        </p:nvSpPr>
        <p:spPr bwMode="auto">
          <a:xfrm>
            <a:off x="1617663" y="6773863"/>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4339" name="Textfeld 32">
            <a:extLst>
              <a:ext uri="{FF2B5EF4-FFF2-40B4-BE49-F238E27FC236}">
                <a16:creationId xmlns:a16="http://schemas.microsoft.com/office/drawing/2014/main" id="{EFF6A0F3-6C3E-4D82-8964-8A5203CEE63D}"/>
              </a:ext>
            </a:extLst>
          </p:cNvPr>
          <p:cNvSpPr txBox="1">
            <a:spLocks noChangeArrowheads="1"/>
          </p:cNvSpPr>
          <p:nvPr/>
        </p:nvSpPr>
        <p:spPr bwMode="auto">
          <a:xfrm>
            <a:off x="744538" y="6799263"/>
            <a:ext cx="1857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0" name="Rechteck 9">
            <a:extLst>
              <a:ext uri="{FF2B5EF4-FFF2-40B4-BE49-F238E27FC236}">
                <a16:creationId xmlns:a16="http://schemas.microsoft.com/office/drawing/2014/main" id="{9101E5F2-FD76-454C-87CE-802D4D115E2F}"/>
              </a:ext>
            </a:extLst>
          </p:cNvPr>
          <p:cNvSpPr/>
          <p:nvPr/>
        </p:nvSpPr>
        <p:spPr>
          <a:xfrm>
            <a:off x="446088" y="2608263"/>
            <a:ext cx="6353175" cy="365125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0" tIns="0" rIns="36000" bIns="0" spcCol="1332000"/>
          <a:lstStyle/>
          <a:p>
            <a:pPr fontAlgn="auto">
              <a:spcBef>
                <a:spcPts val="0"/>
              </a:spcBef>
              <a:spcAft>
                <a:spcPts val="0"/>
              </a:spcAft>
              <a:defRPr/>
            </a:pPr>
            <a:endParaRPr lang="de-DE" sz="2800" dirty="0">
              <a:latin typeface="+mj-lt"/>
            </a:endParaRPr>
          </a:p>
          <a:p>
            <a:pPr fontAlgn="auto">
              <a:spcBef>
                <a:spcPts val="0"/>
              </a:spcBef>
              <a:spcAft>
                <a:spcPts val="0"/>
              </a:spcAft>
              <a:defRPr/>
            </a:pPr>
            <a:endParaRPr lang="de-DE" sz="2800" dirty="0">
              <a:latin typeface="+mj-lt"/>
            </a:endParaRPr>
          </a:p>
          <a:p>
            <a:pPr fontAlgn="auto">
              <a:spcBef>
                <a:spcPts val="0"/>
              </a:spcBef>
              <a:spcAft>
                <a:spcPts val="0"/>
              </a:spcAft>
              <a:defRPr/>
            </a:pPr>
            <a:r>
              <a:rPr lang="de-DE" sz="5400" cap="all" dirty="0">
                <a:latin typeface="Calibri Light"/>
                <a:cs typeface="Calibri Light"/>
              </a:rPr>
              <a:t>End-user-kommunikation</a:t>
            </a:r>
            <a:endParaRPr lang="de-DE" sz="5400" cap="all" dirty="0">
              <a:cs typeface="Calibri Light"/>
            </a:endParaRPr>
          </a:p>
        </p:txBody>
      </p:sp>
      <p:sp>
        <p:nvSpPr>
          <p:cNvPr id="14341" name="Bildplatzhalter 13">
            <a:extLst>
              <a:ext uri="{FF2B5EF4-FFF2-40B4-BE49-F238E27FC236}">
                <a16:creationId xmlns:a16="http://schemas.microsoft.com/office/drawing/2014/main" id="{CA62B5E4-E831-4648-B9DA-EA3A466187E6}"/>
              </a:ext>
            </a:extLst>
          </p:cNvPr>
          <p:cNvSpPr>
            <a:spLocks noGrp="1" noTextEdit="1"/>
          </p:cNvSpPr>
          <p:nvPr>
            <p:ph type="pic" sz="quarter" idx="14"/>
          </p:nvPr>
        </p:nvSpPr>
        <p:spPr>
          <a:xfrm>
            <a:off x="6926263" y="963613"/>
            <a:ext cx="1944687" cy="5626100"/>
          </a:xfrm>
        </p:spPr>
      </p:sp>
    </p:spTree>
    <p:extLst>
      <p:ext uri="{BB962C8B-B14F-4D97-AF65-F5344CB8AC3E}">
        <p14:creationId xmlns:p14="http://schemas.microsoft.com/office/powerpoint/2010/main" val="33973987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feld 30">
            <a:extLst>
              <a:ext uri="{FF2B5EF4-FFF2-40B4-BE49-F238E27FC236}">
                <a16:creationId xmlns:a16="http://schemas.microsoft.com/office/drawing/2014/main" id="{D9E670DC-973E-4B88-BB53-A3A4ACAA85E9}"/>
              </a:ext>
            </a:extLst>
          </p:cNvPr>
          <p:cNvSpPr txBox="1">
            <a:spLocks noChangeArrowheads="1"/>
          </p:cNvSpPr>
          <p:nvPr/>
        </p:nvSpPr>
        <p:spPr bwMode="auto">
          <a:xfrm>
            <a:off x="1617663" y="6773863"/>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4339" name="Textfeld 32">
            <a:extLst>
              <a:ext uri="{FF2B5EF4-FFF2-40B4-BE49-F238E27FC236}">
                <a16:creationId xmlns:a16="http://schemas.microsoft.com/office/drawing/2014/main" id="{EFF6A0F3-6C3E-4D82-8964-8A5203CEE63D}"/>
              </a:ext>
            </a:extLst>
          </p:cNvPr>
          <p:cNvSpPr txBox="1">
            <a:spLocks noChangeArrowheads="1"/>
          </p:cNvSpPr>
          <p:nvPr/>
        </p:nvSpPr>
        <p:spPr bwMode="auto">
          <a:xfrm>
            <a:off x="744538" y="6799263"/>
            <a:ext cx="1857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0" name="Rechteck 9">
            <a:extLst>
              <a:ext uri="{FF2B5EF4-FFF2-40B4-BE49-F238E27FC236}">
                <a16:creationId xmlns:a16="http://schemas.microsoft.com/office/drawing/2014/main" id="{9101E5F2-FD76-454C-87CE-802D4D115E2F}"/>
              </a:ext>
            </a:extLst>
          </p:cNvPr>
          <p:cNvSpPr/>
          <p:nvPr/>
        </p:nvSpPr>
        <p:spPr>
          <a:xfrm>
            <a:off x="446088" y="2608263"/>
            <a:ext cx="6353175" cy="365125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0" tIns="0" rIns="36000" bIns="0" spcCol="1332000"/>
          <a:lstStyle/>
          <a:p>
            <a:pPr fontAlgn="auto">
              <a:spcBef>
                <a:spcPts val="0"/>
              </a:spcBef>
              <a:spcAft>
                <a:spcPts val="0"/>
              </a:spcAft>
              <a:defRPr/>
            </a:pPr>
            <a:endParaRPr lang="de-DE" sz="2800" dirty="0">
              <a:latin typeface="+mj-lt"/>
            </a:endParaRPr>
          </a:p>
          <a:p>
            <a:pPr fontAlgn="auto">
              <a:spcBef>
                <a:spcPts val="0"/>
              </a:spcBef>
              <a:spcAft>
                <a:spcPts val="0"/>
              </a:spcAft>
              <a:defRPr/>
            </a:pPr>
            <a:endParaRPr lang="de-DE" sz="2800" dirty="0">
              <a:latin typeface="+mj-lt"/>
            </a:endParaRPr>
          </a:p>
          <a:p>
            <a:pPr fontAlgn="auto">
              <a:spcBef>
                <a:spcPts val="0"/>
              </a:spcBef>
              <a:spcAft>
                <a:spcPts val="0"/>
              </a:spcAft>
              <a:defRPr/>
            </a:pPr>
            <a:r>
              <a:rPr lang="de-DE" sz="5400" cap="all" dirty="0">
                <a:latin typeface="Calibri Light"/>
                <a:cs typeface="Calibri Light"/>
              </a:rPr>
              <a:t>Risiko Digitalisierung</a:t>
            </a:r>
            <a:endParaRPr lang="de-DE" sz="5400" cap="all" dirty="0">
              <a:cs typeface="Calibri Light"/>
            </a:endParaRPr>
          </a:p>
        </p:txBody>
      </p:sp>
      <p:sp>
        <p:nvSpPr>
          <p:cNvPr id="14341" name="Bildplatzhalter 13">
            <a:extLst>
              <a:ext uri="{FF2B5EF4-FFF2-40B4-BE49-F238E27FC236}">
                <a16:creationId xmlns:a16="http://schemas.microsoft.com/office/drawing/2014/main" id="{CA62B5E4-E831-4648-B9DA-EA3A466187E6}"/>
              </a:ext>
            </a:extLst>
          </p:cNvPr>
          <p:cNvSpPr>
            <a:spLocks noGrp="1" noTextEdit="1"/>
          </p:cNvSpPr>
          <p:nvPr>
            <p:ph type="pic" sz="quarter" idx="14"/>
          </p:nvPr>
        </p:nvSpPr>
        <p:spPr>
          <a:xfrm>
            <a:off x="6926263" y="963613"/>
            <a:ext cx="1944687" cy="5626100"/>
          </a:xfrm>
        </p:spPr>
      </p:sp>
    </p:spTree>
    <p:extLst>
      <p:ext uri="{BB962C8B-B14F-4D97-AF65-F5344CB8AC3E}">
        <p14:creationId xmlns:p14="http://schemas.microsoft.com/office/powerpoint/2010/main" val="9184911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LITERATURANGABEN</a:t>
            </a:r>
          </a:p>
        </p:txBody>
      </p:sp>
      <p:sp>
        <p:nvSpPr>
          <p:cNvPr id="15364" name="Inhaltsplatzhalter 12">
            <a:extLst>
              <a:ext uri="{FF2B5EF4-FFF2-40B4-BE49-F238E27FC236}">
                <a16:creationId xmlns:a16="http://schemas.microsoft.com/office/drawing/2014/main" id="{72A2E84E-058C-430B-B0C1-8900B78C4C38}"/>
              </a:ext>
            </a:extLst>
          </p:cNvPr>
          <p:cNvSpPr>
            <a:spLocks noGrp="1"/>
          </p:cNvSpPr>
          <p:nvPr>
            <p:ph sz="quarter" idx="21"/>
          </p:nvPr>
        </p:nvSpPr>
        <p:spPr>
          <a:xfrm>
            <a:off x="463550" y="1058069"/>
            <a:ext cx="6775450" cy="4741862"/>
          </a:xfrm>
        </p:spPr>
        <p:txBody>
          <a:bodyPr/>
          <a:lstStyle/>
          <a:p>
            <a:pPr eaLnBrk="1" hangingPunct="1"/>
            <a:r>
              <a:rPr lang="en-GB" altLang="de-DE" dirty="0"/>
              <a:t>[1</a:t>
            </a:r>
            <a:r>
              <a:rPr lang="de-DE" altLang="de-DE" dirty="0"/>
              <a:t>] Praxishandbuch IT-Kommunikation, Sandra Aengenheyster und Kim Miriam Dörr, Springer Gabler, 2019, E-Book</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39</a:t>
            </a:fld>
            <a:endParaRPr lang="de-DE" altLang="de-DE" sz="1000"/>
          </a:p>
        </p:txBody>
      </p:sp>
    </p:spTree>
    <p:extLst>
      <p:ext uri="{BB962C8B-B14F-4D97-AF65-F5344CB8AC3E}">
        <p14:creationId xmlns:p14="http://schemas.microsoft.com/office/powerpoint/2010/main" val="1292357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747713"/>
            <a:ext cx="6775450" cy="395287"/>
          </a:xfrm>
        </p:spPr>
        <p:txBody>
          <a:bodyPr/>
          <a:lstStyle/>
          <a:p>
            <a:pPr eaLnBrk="1" hangingPunct="1"/>
            <a:r>
              <a:rPr lang="de-DE" altLang="de-DE" dirty="0"/>
              <a:t>Spannungsfeld zwischen Innovation und Kommunikation</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EINLEITUNG</a:t>
            </a:r>
          </a:p>
        </p:txBody>
      </p:sp>
      <p:sp>
        <p:nvSpPr>
          <p:cNvPr id="15364" name="Inhaltsplatzhalter 12">
            <a:extLst>
              <a:ext uri="{FF2B5EF4-FFF2-40B4-BE49-F238E27FC236}">
                <a16:creationId xmlns:a16="http://schemas.microsoft.com/office/drawing/2014/main" id="{72A2E84E-058C-430B-B0C1-8900B78C4C38}"/>
              </a:ext>
            </a:extLst>
          </p:cNvPr>
          <p:cNvSpPr>
            <a:spLocks noGrp="1"/>
          </p:cNvSpPr>
          <p:nvPr>
            <p:ph sz="quarter" idx="21"/>
          </p:nvPr>
        </p:nvSpPr>
        <p:spPr>
          <a:xfrm>
            <a:off x="463550" y="1697038"/>
            <a:ext cx="6775450" cy="4741862"/>
          </a:xfrm>
        </p:spPr>
        <p:txBody>
          <a:bodyPr/>
          <a:lstStyle/>
          <a:p>
            <a:pPr marL="342900" indent="-342900" eaLnBrk="1" hangingPunct="1">
              <a:buFont typeface="Arial" panose="020B0604020202020204" pitchFamily="34" charset="0"/>
              <a:buChar char="•"/>
            </a:pPr>
            <a:r>
              <a:rPr lang="de-DE" altLang="de-DE" dirty="0"/>
              <a:t>Innovatives Unternehmen != Innovative Kommunikation</a:t>
            </a:r>
          </a:p>
          <a:p>
            <a:pPr marL="342900" indent="-342900" eaLnBrk="1" hangingPunct="1">
              <a:buFont typeface="Arial" panose="020B0604020202020204" pitchFamily="34" charset="0"/>
              <a:buChar char="•"/>
            </a:pPr>
            <a:r>
              <a:rPr lang="de-DE" altLang="de-DE" dirty="0"/>
              <a:t>IT-Abteilungen kommunizieren mit den Mitarbeiter*innen meist per E-Mail (gefürchtete “End-User”-Mail)</a:t>
            </a:r>
          </a:p>
          <a:p>
            <a:pPr marL="342900" indent="-342900" eaLnBrk="1" hangingPunct="1">
              <a:buFont typeface="Arial" panose="020B0604020202020204" pitchFamily="34" charset="0"/>
              <a:buChar char="•"/>
            </a:pPr>
            <a:r>
              <a:rPr lang="de-DE" altLang="de-DE" dirty="0"/>
              <a:t>Vorschlag aus der Kommunikationsforschung: Konzept der integrierten Kommunikation</a:t>
            </a:r>
          </a:p>
          <a:p>
            <a:pPr marL="685800" lvl="1">
              <a:buFont typeface="Arial" panose="020B0604020202020204" pitchFamily="34" charset="0"/>
              <a:buChar char="•"/>
            </a:pPr>
            <a:r>
              <a:rPr lang="de-DE" altLang="de-DE" sz="2000" dirty="0"/>
              <a:t>Kommunikationsmanagement ist: strategisch, Prozess der Analyse/Kontrolle/Kontrolle</a:t>
            </a:r>
          </a:p>
          <a:p>
            <a:pPr marL="685800" lvl="1">
              <a:buFont typeface="Arial" panose="020B0604020202020204" pitchFamily="34" charset="0"/>
              <a:buChar char="•"/>
            </a:pPr>
            <a:r>
              <a:rPr lang="de-DE" altLang="de-DE" sz="2000" dirty="0"/>
              <a:t>Ausgerichtet auf interne und externe Kommunikation</a:t>
            </a:r>
          </a:p>
          <a:p>
            <a:pPr marL="685800" lvl="1">
              <a:buFont typeface="Arial" panose="020B0604020202020204" pitchFamily="34" charset="0"/>
              <a:buChar char="•"/>
            </a:pPr>
            <a:r>
              <a:rPr lang="de-DE" altLang="de-DE" sz="2000" dirty="0"/>
              <a:t>Kommunikation soll ein einheitliches Erscheinungsbild des Bezugsobjekts vermitteln</a:t>
            </a:r>
            <a:endParaRPr lang="de-DE" altLang="de-DE" dirty="0"/>
          </a:p>
          <a:p>
            <a:pPr marL="342900" indent="-342900">
              <a:buFont typeface="Arial" panose="020B0604020202020204" pitchFamily="34" charset="0"/>
              <a:buChar char="•"/>
            </a:pPr>
            <a:r>
              <a:rPr lang="de-DE" altLang="de-DE" dirty="0"/>
              <a:t>Forderung: Analog zu Projektplänen sollte es einen Kommunikationsplan geben, welcher die Kommunikation im Einklang mit dem Projekt steuert</a:t>
            </a:r>
          </a:p>
          <a:p>
            <a:pPr marL="685800" lvl="1">
              <a:buFont typeface="Arial" panose="020B0604020202020204" pitchFamily="34" charset="0"/>
              <a:buChar char="•"/>
            </a:pPr>
            <a:endParaRPr lang="de-DE" altLang="de-DE" sz="2000" dirty="0"/>
          </a:p>
          <a:p>
            <a:pPr marL="342900">
              <a:buFont typeface="Arial" panose="020B0604020202020204" pitchFamily="34" charset="0"/>
              <a:buChar char="•"/>
            </a:pPr>
            <a:endParaRPr lang="de-DE" altLang="de-DE" sz="2000" dirty="0"/>
          </a:p>
          <a:p>
            <a:pPr marL="685800" lvl="1">
              <a:buFont typeface="Arial" panose="020B0604020202020204" pitchFamily="34" charset="0"/>
              <a:buChar char="•"/>
            </a:pPr>
            <a:endParaRPr lang="de-DE" altLang="de-DE" sz="2000" dirty="0"/>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4</a:t>
            </a:fld>
            <a:endParaRPr lang="de-DE" altLang="de-DE" sz="1000"/>
          </a:p>
        </p:txBody>
      </p:sp>
    </p:spTree>
    <p:extLst>
      <p:ext uri="{BB962C8B-B14F-4D97-AF65-F5344CB8AC3E}">
        <p14:creationId xmlns:p14="http://schemas.microsoft.com/office/powerpoint/2010/main" val="11090487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a:extLst>
              <a:ext uri="{FF2B5EF4-FFF2-40B4-BE49-F238E27FC236}">
                <a16:creationId xmlns:a16="http://schemas.microsoft.com/office/drawing/2014/main" id="{44949AB0-E8B4-4A51-9807-E186987D3DEA}"/>
              </a:ext>
            </a:extLst>
          </p:cNvPr>
          <p:cNvSpPr>
            <a:spLocks noGrp="1"/>
          </p:cNvSpPr>
          <p:nvPr>
            <p:ph type="title"/>
          </p:nvPr>
        </p:nvSpPr>
        <p:spPr>
          <a:xfrm>
            <a:off x="457200" y="458788"/>
            <a:ext cx="6781800" cy="374650"/>
          </a:xfrm>
        </p:spPr>
        <p:txBody>
          <a:bodyPr/>
          <a:lstStyle/>
          <a:p>
            <a:pPr eaLnBrk="1" fontAlgn="auto" hangingPunct="1">
              <a:spcAft>
                <a:spcPts val="0"/>
              </a:spcAft>
              <a:defRPr/>
            </a:pPr>
            <a:r>
              <a:rPr lang="de-DE" dirty="0" err="1">
                <a:ea typeface="+mj-ea"/>
              </a:rPr>
              <a:t>kurzanleitung</a:t>
            </a:r>
            <a:endParaRPr lang="de-DE" dirty="0">
              <a:ea typeface="+mj-ea"/>
            </a:endParaRPr>
          </a:p>
        </p:txBody>
      </p:sp>
      <p:sp>
        <p:nvSpPr>
          <p:cNvPr id="11267" name="Inhaltsplatzhalter 6">
            <a:extLst>
              <a:ext uri="{FF2B5EF4-FFF2-40B4-BE49-F238E27FC236}">
                <a16:creationId xmlns:a16="http://schemas.microsoft.com/office/drawing/2014/main" id="{D97A20CC-61EE-4508-8C41-3624CD393BB3}"/>
              </a:ext>
            </a:extLst>
          </p:cNvPr>
          <p:cNvSpPr>
            <a:spLocks noGrp="1"/>
          </p:cNvSpPr>
          <p:nvPr>
            <p:ph sz="quarter" idx="21"/>
          </p:nvPr>
        </p:nvSpPr>
        <p:spPr>
          <a:xfrm>
            <a:off x="463550" y="1697038"/>
            <a:ext cx="6775450" cy="5000625"/>
          </a:xfrm>
        </p:spPr>
        <p:txBody>
          <a:bodyPr/>
          <a:lstStyle/>
          <a:p>
            <a:pPr marL="342900" indent="-342900" eaLnBrk="1" hangingPunct="1">
              <a:buFont typeface="Lucida Grande" pitchFamily="125" charset="0"/>
              <a:buAutoNum type="arabicPeriod"/>
            </a:pPr>
            <a:r>
              <a:rPr lang="de-DE" altLang="de-DE" sz="1500" dirty="0"/>
              <a:t>Titel des Vortrages im Master einfügen </a:t>
            </a:r>
            <a:br>
              <a:rPr lang="de-DE" altLang="de-DE" sz="1500" dirty="0"/>
            </a:br>
            <a:r>
              <a:rPr lang="de-DE" altLang="de-DE" sz="1500" dirty="0"/>
              <a:t>(Unter: Ansicht – Master – Folienmaster)</a:t>
            </a:r>
          </a:p>
          <a:p>
            <a:pPr marL="342900" indent="-342900" eaLnBrk="1" hangingPunct="1">
              <a:buFont typeface="Lucida Grande" pitchFamily="125" charset="0"/>
              <a:buAutoNum type="arabicPeriod"/>
            </a:pPr>
            <a:r>
              <a:rPr lang="de-DE" altLang="de-DE" sz="1500" dirty="0"/>
              <a:t>Layouts auswählen (Unter: Start – Folien – Layout)</a:t>
            </a:r>
            <a:br>
              <a:rPr lang="de-DE" altLang="de-DE" sz="1500" dirty="0"/>
            </a:br>
            <a:br>
              <a:rPr lang="de-DE" altLang="de-DE" sz="1500" dirty="0"/>
            </a:br>
            <a:br>
              <a:rPr lang="de-DE" altLang="de-DE" sz="1500" dirty="0"/>
            </a:br>
            <a:br>
              <a:rPr lang="de-DE" altLang="de-DE" sz="1500" dirty="0"/>
            </a:br>
            <a:br>
              <a:rPr lang="de-DE" altLang="de-DE" sz="1500" dirty="0"/>
            </a:br>
            <a:br>
              <a:rPr lang="de-DE" altLang="de-DE" sz="1500" dirty="0"/>
            </a:br>
            <a:br>
              <a:rPr lang="de-DE" altLang="de-DE" sz="1500" dirty="0"/>
            </a:br>
            <a:br>
              <a:rPr lang="de-DE" altLang="de-DE" sz="1500" dirty="0"/>
            </a:br>
            <a:br>
              <a:rPr lang="de-DE" altLang="de-DE" sz="1500" dirty="0"/>
            </a:br>
            <a:endParaRPr lang="de-DE" altLang="de-DE" sz="1500" dirty="0"/>
          </a:p>
          <a:p>
            <a:pPr lvl="1" eaLnBrk="1" hangingPunct="1"/>
            <a:r>
              <a:rPr lang="de-DE" altLang="de-DE" sz="1500" dirty="0"/>
              <a:t>Auf Titel, Inhaltsverzeichnis, Kapiteleinleitungen und </a:t>
            </a:r>
            <a:br>
              <a:rPr lang="de-DE" altLang="de-DE" sz="1500" dirty="0"/>
            </a:br>
            <a:r>
              <a:rPr lang="de-DE" altLang="de-DE" sz="1500" dirty="0"/>
              <a:t>vollflächigen Bildern immer die weiße Klammer verwenden </a:t>
            </a:r>
          </a:p>
          <a:p>
            <a:pPr lvl="1" eaLnBrk="1" hangingPunct="1"/>
            <a:r>
              <a:rPr lang="de-DE" altLang="de-DE" sz="1500" dirty="0"/>
              <a:t>Auf Text- Bildseiten immer die graue Klammer verwenden</a:t>
            </a:r>
            <a:br>
              <a:rPr lang="de-DE" altLang="de-DE" sz="1500" dirty="0"/>
            </a:br>
            <a:endParaRPr lang="de-DE" altLang="de-DE" sz="1500" dirty="0"/>
          </a:p>
          <a:p>
            <a:pPr marL="342900" indent="-342900" eaLnBrk="1" hangingPunct="1">
              <a:buFont typeface="Lucida Grande" pitchFamily="125" charset="0"/>
              <a:buAutoNum type="arabicPeriod" startAt="3"/>
            </a:pPr>
            <a:r>
              <a:rPr lang="de-DE" altLang="de-DE" sz="1500" dirty="0"/>
              <a:t>Schriftgrößen wie auf Master angelegt. 18 Punkt nicht unterschreiten mit Ausnahme der Fußzeilen in 12 Punkt. Weiter Anleitungen befinden sich auf den jeweiligen Musterfolien hier im Dokument </a:t>
            </a:r>
          </a:p>
          <a:p>
            <a:pPr marL="342900" indent="-342900" eaLnBrk="1" hangingPunct="1">
              <a:buFont typeface="Lucida Grande" pitchFamily="125" charset="0"/>
              <a:buAutoNum type="arabicPeriod" startAt="3"/>
            </a:pPr>
            <a:r>
              <a:rPr lang="de-DE" altLang="de-DE" sz="1500" dirty="0"/>
              <a:t>Bei vollflächigen Bildern die Überschriften in rotes Textfeld setzen</a:t>
            </a:r>
          </a:p>
          <a:p>
            <a:pPr marL="342900" indent="-342900" eaLnBrk="1" hangingPunct="1">
              <a:buFont typeface="Lucida Grande" pitchFamily="125" charset="0"/>
              <a:buAutoNum type="arabicPeriod" startAt="3"/>
            </a:pPr>
            <a:r>
              <a:rPr lang="de-DE" altLang="de-DE" sz="1500" dirty="0" err="1"/>
              <a:t>Fotopool</a:t>
            </a:r>
            <a:r>
              <a:rPr lang="de-DE" altLang="de-DE" sz="1500" dirty="0"/>
              <a:t> mit schmalen Hochformaten und Vollformaten zum Download im Intranet &gt; Kommunikation &gt; Vorlagen</a:t>
            </a:r>
          </a:p>
        </p:txBody>
      </p:sp>
      <p:sp>
        <p:nvSpPr>
          <p:cNvPr id="11268" name="Textplatzhalter 5">
            <a:extLst>
              <a:ext uri="{FF2B5EF4-FFF2-40B4-BE49-F238E27FC236}">
                <a16:creationId xmlns:a16="http://schemas.microsoft.com/office/drawing/2014/main" id="{2A3C4AE2-1018-4726-A8CA-0A8F1B90DFAC}"/>
              </a:ext>
            </a:extLst>
          </p:cNvPr>
          <p:cNvSpPr txBox="1">
            <a:spLocks/>
          </p:cNvSpPr>
          <p:nvPr/>
        </p:nvSpPr>
        <p:spPr bwMode="auto">
          <a:xfrm>
            <a:off x="463550" y="847725"/>
            <a:ext cx="6775450" cy="395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r>
              <a:rPr lang="de-DE" altLang="de-DE">
                <a:solidFill>
                  <a:srgbClr val="D7193C"/>
                </a:solidFill>
              </a:rPr>
              <a:t>Folie bitte löschen!</a:t>
            </a:r>
          </a:p>
        </p:txBody>
      </p:sp>
      <p:pic>
        <p:nvPicPr>
          <p:cNvPr id="11269" name="Bild 9" descr="Bildschirmfoto 2017-09-18 um 11.50.28.png">
            <a:extLst>
              <a:ext uri="{FF2B5EF4-FFF2-40B4-BE49-F238E27FC236}">
                <a16:creationId xmlns:a16="http://schemas.microsoft.com/office/drawing/2014/main" id="{5C3BF087-3469-4A74-9A42-4D0AE24330C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06450" y="2395538"/>
            <a:ext cx="1465263" cy="1917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Datumsplatzhalter 1">
            <a:extLst>
              <a:ext uri="{FF2B5EF4-FFF2-40B4-BE49-F238E27FC236}">
                <a16:creationId xmlns:a16="http://schemas.microsoft.com/office/drawing/2014/main" id="{ABB23B9E-2208-4957-8777-A76DE2B7D356}"/>
              </a:ext>
            </a:extLst>
          </p:cNvPr>
          <p:cNvSpPr>
            <a:spLocks noGrp="1"/>
          </p:cNvSpPr>
          <p:nvPr>
            <p:ph type="dt" sz="half" idx="22"/>
          </p:nvPr>
        </p:nvSpPr>
        <p:spPr/>
        <p:txBody>
          <a:bodyPr/>
          <a:lstStyle/>
          <a:p>
            <a:pPr>
              <a:defRPr/>
            </a:pPr>
            <a:r>
              <a:rPr lang="de-DE" altLang="de-DE"/>
              <a:t>28.05.2019</a:t>
            </a:r>
            <a:endParaRPr lang="hr-HR" altLang="de-DE"/>
          </a:p>
        </p:txBody>
      </p:sp>
      <p:sp>
        <p:nvSpPr>
          <p:cNvPr id="3" name="Fußzeilenplatzhalter 2">
            <a:extLst>
              <a:ext uri="{FF2B5EF4-FFF2-40B4-BE49-F238E27FC236}">
                <a16:creationId xmlns:a16="http://schemas.microsoft.com/office/drawing/2014/main" id="{90C21055-DA4D-4A14-B4C3-37120104BE86}"/>
              </a:ext>
            </a:extLst>
          </p:cNvPr>
          <p:cNvSpPr>
            <a:spLocks noGrp="1"/>
          </p:cNvSpPr>
          <p:nvPr>
            <p:ph type="ftr" sz="quarter" idx="23"/>
          </p:nvPr>
        </p:nvSpPr>
        <p:spPr/>
        <p:txBody>
          <a:bodyPr/>
          <a:lstStyle/>
          <a:p>
            <a:pPr>
              <a:defRPr/>
            </a:pPr>
            <a:r>
              <a:rPr lang="de-DE" altLang="de-DE"/>
              <a:t>IT-Kommunikation innerhalb des Unternehmens</a:t>
            </a:r>
          </a:p>
        </p:txBody>
      </p:sp>
      <p:sp>
        <p:nvSpPr>
          <p:cNvPr id="4" name="Foliennummernplatzhalter 3">
            <a:extLst>
              <a:ext uri="{FF2B5EF4-FFF2-40B4-BE49-F238E27FC236}">
                <a16:creationId xmlns:a16="http://schemas.microsoft.com/office/drawing/2014/main" id="{71501D1A-3EEF-47B0-8278-84CB6E800BA7}"/>
              </a:ext>
            </a:extLst>
          </p:cNvPr>
          <p:cNvSpPr>
            <a:spLocks noGrp="1"/>
          </p:cNvSpPr>
          <p:nvPr>
            <p:ph type="sldNum" sz="quarter" idx="24"/>
          </p:nvPr>
        </p:nvSpPr>
        <p:spPr/>
        <p:txBody>
          <a:bodyPr/>
          <a:lstStyle/>
          <a:p>
            <a:fld id="{F846377B-F563-4071-BF06-49AEC7E395EC}" type="slidenum">
              <a:rPr lang="de-DE" altLang="de-DE" smtClean="0"/>
              <a:pPr/>
              <a:t>40</a:t>
            </a:fld>
            <a:endParaRPr lang="de-DE" altLang="de-DE"/>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Untertitel 2">
            <a:extLst>
              <a:ext uri="{FF2B5EF4-FFF2-40B4-BE49-F238E27FC236}">
                <a16:creationId xmlns:a16="http://schemas.microsoft.com/office/drawing/2014/main" id="{889D8B81-2A08-4337-9007-B50EB5EA152C}"/>
              </a:ext>
            </a:extLst>
          </p:cNvPr>
          <p:cNvSpPr>
            <a:spLocks noGrp="1"/>
          </p:cNvSpPr>
          <p:nvPr>
            <p:ph type="subTitle" idx="1"/>
          </p:nvPr>
        </p:nvSpPr>
        <p:spPr>
          <a:xfrm>
            <a:off x="457200" y="3254375"/>
            <a:ext cx="6472238" cy="3070225"/>
          </a:xfrm>
        </p:spPr>
        <p:txBody>
          <a:bodyPr rtlCol="0">
            <a:normAutofit/>
          </a:bodyPr>
          <a:lstStyle/>
          <a:p>
            <a:pPr>
              <a:defRPr/>
            </a:pPr>
            <a:endParaRPr/>
          </a:p>
          <a:p>
            <a:pPr>
              <a:defRPr/>
            </a:pPr>
            <a:endParaRPr/>
          </a:p>
        </p:txBody>
      </p:sp>
      <p:sp>
        <p:nvSpPr>
          <p:cNvPr id="2" name="Titel 1">
            <a:extLst>
              <a:ext uri="{FF2B5EF4-FFF2-40B4-BE49-F238E27FC236}">
                <a16:creationId xmlns:a16="http://schemas.microsoft.com/office/drawing/2014/main" id="{3CEF34B0-2D8A-4060-9335-E42325D575C7}"/>
              </a:ext>
            </a:extLst>
          </p:cNvPr>
          <p:cNvSpPr>
            <a:spLocks noGrp="1"/>
          </p:cNvSpPr>
          <p:nvPr>
            <p:ph type="title" idx="4294967295"/>
          </p:nvPr>
        </p:nvSpPr>
        <p:spPr>
          <a:xfrm>
            <a:off x="0" y="3435350"/>
            <a:ext cx="6281738" cy="401638"/>
          </a:xfrm>
          <a:prstGeom prst="rect">
            <a:avLst/>
          </a:prstGeom>
        </p:spPr>
        <p:txBody>
          <a:bodyPr/>
          <a:lstStyle/>
          <a:p>
            <a:pPr eaLnBrk="1" fontAlgn="auto" hangingPunct="1">
              <a:spcAft>
                <a:spcPts val="0"/>
              </a:spcAft>
              <a:defRPr/>
            </a:pPr>
            <a:br>
              <a:rPr lang="de-DE" dirty="0">
                <a:solidFill>
                  <a:srgbClr val="FFFFFF"/>
                </a:solidFill>
                <a:latin typeface="Calibri Light"/>
                <a:ea typeface="+mj-ea"/>
              </a:rPr>
            </a:br>
            <a:endParaRPr lang="de-DE" dirty="0">
              <a:ea typeface="+mj-ea"/>
            </a:endParaRPr>
          </a:p>
        </p:txBody>
      </p:sp>
      <p:sp>
        <p:nvSpPr>
          <p:cNvPr id="10" name="Textfeld 9">
            <a:extLst>
              <a:ext uri="{FF2B5EF4-FFF2-40B4-BE49-F238E27FC236}">
                <a16:creationId xmlns:a16="http://schemas.microsoft.com/office/drawing/2014/main" id="{852651FB-DFAD-4DE8-924D-E7FC4F854A7D}"/>
              </a:ext>
            </a:extLst>
          </p:cNvPr>
          <p:cNvSpPr txBox="1"/>
          <p:nvPr/>
        </p:nvSpPr>
        <p:spPr>
          <a:xfrm>
            <a:off x="458788" y="4283075"/>
            <a:ext cx="6048375" cy="1868488"/>
          </a:xfrm>
          <a:prstGeom prst="rect">
            <a:avLst/>
          </a:prstGeom>
          <a:noFill/>
        </p:spPr>
        <p:txBody>
          <a:bodyPr lIns="0" rIns="0">
            <a:spAutoFit/>
          </a:bodyPr>
          <a:lstStyle/>
          <a:p>
            <a:pPr fontAlgn="auto">
              <a:lnSpc>
                <a:spcPct val="80000"/>
              </a:lnSpc>
              <a:spcBef>
                <a:spcPts val="0"/>
              </a:spcBef>
              <a:spcAft>
                <a:spcPts val="0"/>
              </a:spcAft>
              <a:defRPr/>
            </a:pPr>
            <a:r>
              <a:rPr lang="de-DE" sz="2000" cap="all" spc="100" dirty="0">
                <a:solidFill>
                  <a:srgbClr val="FFFFFF"/>
                </a:solidFill>
                <a:latin typeface="Calibri Light"/>
                <a:ea typeface="+mj-ea"/>
                <a:cs typeface="+mj-cs"/>
              </a:rPr>
              <a:t>01.09.2017, Stuttgart</a:t>
            </a:r>
          </a:p>
          <a:p>
            <a:pPr fontAlgn="auto">
              <a:lnSpc>
                <a:spcPct val="80000"/>
              </a:lnSpc>
              <a:spcBef>
                <a:spcPts val="0"/>
              </a:spcBef>
              <a:spcAft>
                <a:spcPts val="0"/>
              </a:spcAft>
              <a:defRPr/>
            </a:pPr>
            <a:r>
              <a:rPr lang="de-DE" sz="5400" cap="all" dirty="0">
                <a:solidFill>
                  <a:srgbClr val="FFFFFF"/>
                </a:solidFill>
                <a:latin typeface="Calibri"/>
                <a:ea typeface="+mn-ea"/>
                <a:cs typeface="Calibri"/>
              </a:rPr>
              <a:t>Hochschule </a:t>
            </a:r>
          </a:p>
          <a:p>
            <a:pPr fontAlgn="auto">
              <a:lnSpc>
                <a:spcPct val="70000"/>
              </a:lnSpc>
              <a:spcBef>
                <a:spcPts val="0"/>
              </a:spcBef>
              <a:spcAft>
                <a:spcPts val="0"/>
              </a:spcAft>
              <a:defRPr/>
            </a:pPr>
            <a:r>
              <a:rPr lang="de-DE" sz="5400" cap="all" dirty="0">
                <a:solidFill>
                  <a:srgbClr val="FFFFFF"/>
                </a:solidFill>
                <a:latin typeface="Calibri"/>
                <a:ea typeface="+mn-ea"/>
                <a:cs typeface="Calibri"/>
              </a:rPr>
              <a:t>Esslingen</a:t>
            </a:r>
          </a:p>
          <a:p>
            <a:pPr fontAlgn="auto">
              <a:lnSpc>
                <a:spcPct val="90000"/>
              </a:lnSpc>
              <a:spcBef>
                <a:spcPts val="0"/>
              </a:spcBef>
              <a:spcAft>
                <a:spcPts val="0"/>
              </a:spcAft>
              <a:defRPr/>
            </a:pPr>
            <a:r>
              <a:rPr lang="de-DE" sz="2000" cap="all" spc="100" dirty="0">
                <a:solidFill>
                  <a:srgbClr val="FFFFFF"/>
                </a:solidFill>
                <a:latin typeface="Calibri Light"/>
                <a:ea typeface="+mj-ea"/>
                <a:cs typeface="+mj-cs"/>
              </a:rPr>
              <a:t>Nah an Mensch und Technik</a:t>
            </a:r>
          </a:p>
        </p:txBody>
      </p:sp>
      <p:sp>
        <p:nvSpPr>
          <p:cNvPr id="12293" name="Textfeld 10">
            <a:extLst>
              <a:ext uri="{FF2B5EF4-FFF2-40B4-BE49-F238E27FC236}">
                <a16:creationId xmlns:a16="http://schemas.microsoft.com/office/drawing/2014/main" id="{454FD221-C62B-4F98-868A-5E4EC62F3649}"/>
              </a:ext>
            </a:extLst>
          </p:cNvPr>
          <p:cNvSpPr txBox="1">
            <a:spLocks noChangeArrowheads="1"/>
          </p:cNvSpPr>
          <p:nvPr/>
        </p:nvSpPr>
        <p:spPr bwMode="auto">
          <a:xfrm>
            <a:off x="9852025" y="50006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2294" name="Textfeld 3">
            <a:extLst>
              <a:ext uri="{FF2B5EF4-FFF2-40B4-BE49-F238E27FC236}">
                <a16:creationId xmlns:a16="http://schemas.microsoft.com/office/drawing/2014/main" id="{43259DDE-DEE7-4601-8190-2EF9835A20DF}"/>
              </a:ext>
            </a:extLst>
          </p:cNvPr>
          <p:cNvSpPr txBox="1">
            <a:spLocks noChangeArrowheads="1"/>
          </p:cNvSpPr>
          <p:nvPr/>
        </p:nvSpPr>
        <p:spPr bwMode="auto">
          <a:xfrm>
            <a:off x="2540000" y="3624263"/>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46800"/>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lnSpc>
                <a:spcPts val="1000"/>
              </a:lnSpc>
              <a:buSzTx/>
              <a:buFontTx/>
              <a:buNone/>
            </a:pPr>
            <a:endParaRPr lang="de-DE" altLang="de-DE" sz="2000">
              <a:solidFill>
                <a:schemeClr val="tx1"/>
              </a:solidFill>
            </a:endParaRPr>
          </a:p>
        </p:txBody>
      </p:sp>
      <p:pic>
        <p:nvPicPr>
          <p:cNvPr id="12295" name="Bildplatzhalter 6" descr="Titel_KDB2792.jpg">
            <a:extLst>
              <a:ext uri="{FF2B5EF4-FFF2-40B4-BE49-F238E27FC236}">
                <a16:creationId xmlns:a16="http://schemas.microsoft.com/office/drawing/2014/main" id="{60AD17A7-2616-4E29-803E-88EE429160F7}"/>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458" b="458"/>
          <a:stretch>
            <a:fillRect/>
          </a:stretch>
        </p:blipFill>
        <p:spPr>
          <a:xfrm>
            <a:off x="6921500" y="958850"/>
            <a:ext cx="1962150" cy="5651500"/>
          </a:xfr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platzhalter 7">
            <a:extLst>
              <a:ext uri="{FF2B5EF4-FFF2-40B4-BE49-F238E27FC236}">
                <a16:creationId xmlns:a16="http://schemas.microsoft.com/office/drawing/2014/main" id="{9369A322-D59A-4728-A6A3-191F07F91723}"/>
              </a:ext>
            </a:extLst>
          </p:cNvPr>
          <p:cNvSpPr>
            <a:spLocks noGrp="1"/>
          </p:cNvSpPr>
          <p:nvPr>
            <p:ph type="body" sz="quarter" idx="13"/>
          </p:nvPr>
        </p:nvSpPr>
        <p:spPr>
          <a:xfrm>
            <a:off x="457200" y="1752600"/>
            <a:ext cx="6469063" cy="4757738"/>
          </a:xfrm>
        </p:spPr>
        <p:txBody>
          <a:bodyPr rtlCol="0">
            <a:noAutofit/>
          </a:bodyPr>
          <a:lstStyle/>
          <a:p>
            <a:pPr marL="0" indent="0" eaLnBrk="1" fontAlgn="auto" hangingPunct="1">
              <a:spcBef>
                <a:spcPts val="0"/>
              </a:spcBef>
              <a:spcAft>
                <a:spcPts val="0"/>
              </a:spcAft>
              <a:buFont typeface="Wingdings" charset="2"/>
              <a:buNone/>
              <a:defRPr/>
            </a:pPr>
            <a:r>
              <a:rPr lang="de-DE" sz="2200" cap="all" spc="100" dirty="0">
                <a:solidFill>
                  <a:srgbClr val="FFFFFF"/>
                </a:solidFill>
                <a:latin typeface="Calibri Light"/>
                <a:ea typeface="+mj-ea"/>
                <a:cs typeface="+mj-cs"/>
              </a:rPr>
              <a:t>Inhalt</a:t>
            </a:r>
          </a:p>
          <a:p>
            <a:pPr eaLnBrk="1" fontAlgn="auto" hangingPunct="1">
              <a:spcBef>
                <a:spcPts val="0"/>
              </a:spcBef>
              <a:spcAft>
                <a:spcPts val="0"/>
              </a:spcAft>
              <a:defRPr/>
            </a:pPr>
            <a:r>
              <a:rPr lang="de-DE" dirty="0">
                <a:ea typeface="+mn-ea"/>
              </a:rPr>
              <a:t>Inhalte hier eingeben</a:t>
            </a:r>
          </a:p>
          <a:p>
            <a:pPr eaLnBrk="1" fontAlgn="auto" hangingPunct="1">
              <a:spcBef>
                <a:spcPts val="0"/>
              </a:spcBef>
              <a:spcAft>
                <a:spcPts val="0"/>
              </a:spcAft>
              <a:defRPr/>
            </a:pPr>
            <a:r>
              <a:rPr lang="de-DE" dirty="0">
                <a:ea typeface="+mn-ea"/>
              </a:rPr>
              <a:t>Inhalte sind unten ausgerichtet</a:t>
            </a:r>
          </a:p>
          <a:p>
            <a:pPr eaLnBrk="1" fontAlgn="auto" hangingPunct="1">
              <a:spcBef>
                <a:spcPts val="0"/>
              </a:spcBef>
              <a:spcAft>
                <a:spcPts val="0"/>
              </a:spcAft>
              <a:defRPr/>
            </a:pPr>
            <a:r>
              <a:rPr lang="de-DE" dirty="0">
                <a:ea typeface="+mn-ea"/>
              </a:rPr>
              <a:t>Inhalte hier eingeben</a:t>
            </a:r>
          </a:p>
          <a:p>
            <a:pPr eaLnBrk="1" fontAlgn="auto" hangingPunct="1">
              <a:spcBef>
                <a:spcPts val="0"/>
              </a:spcBef>
              <a:spcAft>
                <a:spcPts val="0"/>
              </a:spcAft>
              <a:defRPr/>
            </a:pPr>
            <a:r>
              <a:rPr lang="de-DE" dirty="0">
                <a:ea typeface="+mn-ea"/>
              </a:rPr>
              <a:t>Inhalte hier eingeben</a:t>
            </a:r>
          </a:p>
          <a:p>
            <a:pPr eaLnBrk="1" fontAlgn="auto" hangingPunct="1">
              <a:spcBef>
                <a:spcPts val="0"/>
              </a:spcBef>
              <a:spcAft>
                <a:spcPts val="0"/>
              </a:spcAft>
              <a:defRPr/>
            </a:pPr>
            <a:r>
              <a:rPr lang="de-DE" dirty="0">
                <a:ea typeface="+mn-ea"/>
              </a:rPr>
              <a:t>Inhalte hier eingeben</a:t>
            </a:r>
          </a:p>
        </p:txBody>
      </p:sp>
      <p:pic>
        <p:nvPicPr>
          <p:cNvPr id="13315" name="Bildplatzhalter 3" descr="Pirmin_Maier_BW_KDB5136.jpg">
            <a:extLst>
              <a:ext uri="{FF2B5EF4-FFF2-40B4-BE49-F238E27FC236}">
                <a16:creationId xmlns:a16="http://schemas.microsoft.com/office/drawing/2014/main" id="{B86BF0FC-7313-485D-AEA1-E1FEED1C55B8}"/>
              </a:ext>
            </a:extLst>
          </p:cNvPr>
          <p:cNvPicPr>
            <a:picLocks noGrp="1" noChangeAspect="1"/>
          </p:cNvPicPr>
          <p:nvPr>
            <p:ph type="pic" sz="quarter" idx="14"/>
          </p:nvPr>
        </p:nvPicPr>
        <p:blipFill>
          <a:blip r:embed="rId2">
            <a:extLst>
              <a:ext uri="{28A0092B-C50C-407E-A947-70E740481C1C}">
                <a14:useLocalDpi xmlns:a14="http://schemas.microsoft.com/office/drawing/2010/main" val="0"/>
              </a:ext>
            </a:extLst>
          </a:blip>
          <a:srcRect t="250" b="250"/>
          <a:stretch>
            <a:fillRect/>
          </a:stretch>
        </p:blipFill>
        <p:spPr>
          <a:xfrm>
            <a:off x="6926263" y="955675"/>
            <a:ext cx="1954212" cy="5651500"/>
          </a:xfr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extfeld 30">
            <a:extLst>
              <a:ext uri="{FF2B5EF4-FFF2-40B4-BE49-F238E27FC236}">
                <a16:creationId xmlns:a16="http://schemas.microsoft.com/office/drawing/2014/main" id="{D9E670DC-973E-4B88-BB53-A3A4ACAA85E9}"/>
              </a:ext>
            </a:extLst>
          </p:cNvPr>
          <p:cNvSpPr txBox="1">
            <a:spLocks noChangeArrowheads="1"/>
          </p:cNvSpPr>
          <p:nvPr/>
        </p:nvSpPr>
        <p:spPr bwMode="auto">
          <a:xfrm>
            <a:off x="1617663" y="6773863"/>
            <a:ext cx="1841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4339" name="Textfeld 32">
            <a:extLst>
              <a:ext uri="{FF2B5EF4-FFF2-40B4-BE49-F238E27FC236}">
                <a16:creationId xmlns:a16="http://schemas.microsoft.com/office/drawing/2014/main" id="{EFF6A0F3-6C3E-4D82-8964-8A5203CEE63D}"/>
              </a:ext>
            </a:extLst>
          </p:cNvPr>
          <p:cNvSpPr txBox="1">
            <a:spLocks noChangeArrowheads="1"/>
          </p:cNvSpPr>
          <p:nvPr/>
        </p:nvSpPr>
        <p:spPr bwMode="auto">
          <a:xfrm>
            <a:off x="744538" y="6799263"/>
            <a:ext cx="18573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endParaRPr lang="de-DE" altLang="de-DE" sz="1800">
              <a:solidFill>
                <a:schemeClr val="tx1"/>
              </a:solidFill>
            </a:endParaRPr>
          </a:p>
        </p:txBody>
      </p:sp>
      <p:sp>
        <p:nvSpPr>
          <p:cNvPr id="10" name="Rechteck 9">
            <a:extLst>
              <a:ext uri="{FF2B5EF4-FFF2-40B4-BE49-F238E27FC236}">
                <a16:creationId xmlns:a16="http://schemas.microsoft.com/office/drawing/2014/main" id="{9101E5F2-FD76-454C-87CE-802D4D115E2F}"/>
              </a:ext>
            </a:extLst>
          </p:cNvPr>
          <p:cNvSpPr/>
          <p:nvPr/>
        </p:nvSpPr>
        <p:spPr>
          <a:xfrm>
            <a:off x="446088" y="2608263"/>
            <a:ext cx="6353175" cy="365125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0" tIns="0" rIns="36000" bIns="0" spcCol="1332000"/>
          <a:lstStyle/>
          <a:p>
            <a:pPr fontAlgn="auto">
              <a:spcBef>
                <a:spcPts val="0"/>
              </a:spcBef>
              <a:spcAft>
                <a:spcPts val="0"/>
              </a:spcAft>
              <a:defRPr/>
            </a:pPr>
            <a:endParaRPr lang="de-DE" sz="2800" dirty="0">
              <a:latin typeface="+mj-lt"/>
            </a:endParaRPr>
          </a:p>
          <a:p>
            <a:pPr fontAlgn="auto">
              <a:spcBef>
                <a:spcPts val="0"/>
              </a:spcBef>
              <a:spcAft>
                <a:spcPts val="0"/>
              </a:spcAft>
              <a:defRPr/>
            </a:pPr>
            <a:endParaRPr lang="de-DE" sz="2800" dirty="0">
              <a:latin typeface="+mj-lt"/>
            </a:endParaRPr>
          </a:p>
          <a:p>
            <a:pPr fontAlgn="auto">
              <a:spcBef>
                <a:spcPts val="0"/>
              </a:spcBef>
              <a:spcAft>
                <a:spcPts val="0"/>
              </a:spcAft>
              <a:defRPr/>
            </a:pPr>
            <a:r>
              <a:rPr lang="de-DE" sz="5400" cap="all" dirty="0">
                <a:latin typeface="Calibri Light"/>
                <a:cs typeface="Calibri Light"/>
              </a:rPr>
              <a:t>1</a:t>
            </a:r>
          </a:p>
          <a:p>
            <a:pPr fontAlgn="auto">
              <a:spcBef>
                <a:spcPts val="0"/>
              </a:spcBef>
              <a:spcAft>
                <a:spcPts val="0"/>
              </a:spcAft>
              <a:defRPr/>
            </a:pPr>
            <a:r>
              <a:rPr lang="de-DE" sz="5400" cap="all" dirty="0">
                <a:cs typeface="Calibri Light"/>
              </a:rPr>
              <a:t>Kapiteleinleitung</a:t>
            </a:r>
          </a:p>
        </p:txBody>
      </p:sp>
      <p:sp>
        <p:nvSpPr>
          <p:cNvPr id="14341" name="Bildplatzhalter 13">
            <a:extLst>
              <a:ext uri="{FF2B5EF4-FFF2-40B4-BE49-F238E27FC236}">
                <a16:creationId xmlns:a16="http://schemas.microsoft.com/office/drawing/2014/main" id="{CA62B5E4-E831-4648-B9DA-EA3A466187E6}"/>
              </a:ext>
            </a:extLst>
          </p:cNvPr>
          <p:cNvSpPr>
            <a:spLocks noGrp="1" noTextEdit="1"/>
          </p:cNvSpPr>
          <p:nvPr>
            <p:ph type="pic" sz="quarter" idx="14"/>
          </p:nvPr>
        </p:nvSpPr>
        <p:spPr>
          <a:xfrm>
            <a:off x="6926263" y="963613"/>
            <a:ext cx="1944687" cy="5626100"/>
          </a:xfrm>
        </p:spPr>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1176338"/>
            <a:ext cx="6775450" cy="395287"/>
          </a:xfrm>
        </p:spPr>
        <p:txBody>
          <a:bodyPr/>
          <a:lstStyle/>
          <a:p>
            <a:pPr eaLnBrk="1" hangingPunct="1"/>
            <a:r>
              <a:rPr lang="de-DE" altLang="de-DE" dirty="0" err="1"/>
              <a:t>Subtitel</a:t>
            </a:r>
            <a:r>
              <a:rPr lang="de-DE" altLang="de-DE" dirty="0"/>
              <a:t> – wandert nach oben bei einzeiligem Titel </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7064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a:t>Dies ist die Standard Textseite</a:t>
            </a:r>
            <a:br>
              <a:rPr lang="de-DE" altLang="de-DE" cap="none"/>
            </a:br>
            <a:r>
              <a:rPr lang="de-DE" altLang="de-DE" cap="none"/>
              <a:t>möglich: zweizeiliger Titel</a:t>
            </a:r>
          </a:p>
        </p:txBody>
      </p:sp>
      <p:sp>
        <p:nvSpPr>
          <p:cNvPr id="15364" name="Inhaltsplatzhalter 12">
            <a:extLst>
              <a:ext uri="{FF2B5EF4-FFF2-40B4-BE49-F238E27FC236}">
                <a16:creationId xmlns:a16="http://schemas.microsoft.com/office/drawing/2014/main" id="{72A2E84E-058C-430B-B0C1-8900B78C4C38}"/>
              </a:ext>
            </a:extLst>
          </p:cNvPr>
          <p:cNvSpPr>
            <a:spLocks noGrp="1"/>
          </p:cNvSpPr>
          <p:nvPr>
            <p:ph sz="quarter" idx="21"/>
          </p:nvPr>
        </p:nvSpPr>
        <p:spPr>
          <a:xfrm>
            <a:off x="463550" y="1697038"/>
            <a:ext cx="6775450" cy="4741862"/>
          </a:xfrm>
        </p:spPr>
        <p:txBody>
          <a:bodyPr/>
          <a:lstStyle/>
          <a:p>
            <a:pPr eaLnBrk="1" hangingPunct="1"/>
            <a:r>
              <a:rPr lang="de-DE" altLang="de-DE" dirty="0" err="1"/>
              <a:t>Lorem</a:t>
            </a:r>
            <a:r>
              <a:rPr lang="de-DE" altLang="de-DE" dirty="0"/>
              <a:t> </a:t>
            </a:r>
            <a:r>
              <a:rPr lang="de-DE" altLang="de-DE" dirty="0" err="1"/>
              <a:t>ipsum</a:t>
            </a:r>
            <a:r>
              <a:rPr lang="de-DE" altLang="de-DE" dirty="0"/>
              <a:t> </a:t>
            </a:r>
            <a:r>
              <a:rPr lang="de-DE" altLang="de-DE" dirty="0" err="1"/>
              <a:t>dolor</a:t>
            </a:r>
            <a:r>
              <a:rPr lang="de-DE" altLang="de-DE" dirty="0"/>
              <a:t> </a:t>
            </a:r>
            <a:r>
              <a:rPr lang="de-DE" altLang="de-DE" dirty="0" err="1"/>
              <a:t>sit</a:t>
            </a:r>
            <a:r>
              <a:rPr lang="de-DE" altLang="de-DE" dirty="0"/>
              <a:t> </a:t>
            </a:r>
            <a:r>
              <a:rPr lang="de-DE" altLang="de-DE" dirty="0" err="1"/>
              <a:t>amet</a:t>
            </a:r>
            <a:r>
              <a:rPr lang="de-DE" altLang="de-DE" dirty="0"/>
              <a:t>, </a:t>
            </a:r>
            <a:r>
              <a:rPr lang="de-DE" altLang="de-DE" dirty="0" err="1"/>
              <a:t>consetetur</a:t>
            </a:r>
            <a:r>
              <a:rPr lang="de-DE" altLang="de-DE" dirty="0"/>
              <a:t> </a:t>
            </a:r>
            <a:r>
              <a:rPr lang="de-DE" altLang="de-DE" dirty="0" err="1"/>
              <a:t>sadipscing</a:t>
            </a:r>
            <a:r>
              <a:rPr lang="de-DE" altLang="de-DE" dirty="0"/>
              <a:t> </a:t>
            </a:r>
            <a:r>
              <a:rPr lang="de-DE" altLang="de-DE" dirty="0" err="1"/>
              <a:t>elitr</a:t>
            </a:r>
            <a:r>
              <a:rPr lang="de-DE" altLang="de-DE" dirty="0"/>
              <a:t>, sed </a:t>
            </a:r>
            <a:r>
              <a:rPr lang="de-DE" altLang="de-DE" dirty="0" err="1"/>
              <a:t>diam</a:t>
            </a:r>
            <a:r>
              <a:rPr lang="de-DE" altLang="de-DE" dirty="0"/>
              <a:t> </a:t>
            </a:r>
            <a:r>
              <a:rPr lang="de-DE" altLang="de-DE" dirty="0" err="1"/>
              <a:t>nonumy</a:t>
            </a:r>
            <a:r>
              <a:rPr lang="de-DE" altLang="de-DE" dirty="0"/>
              <a:t> </a:t>
            </a:r>
            <a:r>
              <a:rPr lang="de-DE" altLang="de-DE" dirty="0" err="1"/>
              <a:t>eirmod</a:t>
            </a:r>
            <a:r>
              <a:rPr lang="de-DE" altLang="de-DE" dirty="0"/>
              <a:t> </a:t>
            </a:r>
            <a:r>
              <a:rPr lang="de-DE" altLang="de-DE" dirty="0" err="1"/>
              <a:t>tempor</a:t>
            </a:r>
            <a:r>
              <a:rPr lang="de-DE" altLang="de-DE" dirty="0"/>
              <a:t> </a:t>
            </a:r>
            <a:r>
              <a:rPr lang="de-DE" altLang="de-DE" dirty="0" err="1"/>
              <a:t>invidunt</a:t>
            </a:r>
            <a:r>
              <a:rPr lang="de-DE" altLang="de-DE" dirty="0"/>
              <a:t> </a:t>
            </a:r>
            <a:r>
              <a:rPr lang="de-DE" altLang="de-DE" dirty="0" err="1"/>
              <a:t>ut</a:t>
            </a:r>
            <a:r>
              <a:rPr lang="de-DE" altLang="de-DE" dirty="0"/>
              <a:t> </a:t>
            </a:r>
            <a:r>
              <a:rPr lang="de-DE" altLang="de-DE" dirty="0" err="1"/>
              <a:t>labore</a:t>
            </a:r>
            <a:r>
              <a:rPr lang="de-DE" altLang="de-DE" dirty="0"/>
              <a:t> et </a:t>
            </a:r>
            <a:r>
              <a:rPr lang="de-DE" altLang="de-DE" dirty="0" err="1"/>
              <a:t>dolore</a:t>
            </a:r>
            <a:r>
              <a:rPr lang="de-DE" altLang="de-DE" dirty="0"/>
              <a:t> magna </a:t>
            </a:r>
            <a:r>
              <a:rPr lang="de-DE" altLang="de-DE" dirty="0" err="1"/>
              <a:t>aliquyam</a:t>
            </a:r>
            <a:r>
              <a:rPr lang="de-DE" altLang="de-DE" dirty="0"/>
              <a:t> </a:t>
            </a:r>
            <a:r>
              <a:rPr lang="de-DE" altLang="de-DE" dirty="0" err="1"/>
              <a:t>erat</a:t>
            </a:r>
            <a:r>
              <a:rPr lang="de-DE" altLang="de-DE" dirty="0"/>
              <a:t>, sed </a:t>
            </a:r>
            <a:r>
              <a:rPr lang="de-DE" altLang="de-DE" dirty="0" err="1"/>
              <a:t>diam</a:t>
            </a:r>
            <a:r>
              <a:rPr lang="de-DE" altLang="de-DE" dirty="0"/>
              <a:t> </a:t>
            </a:r>
            <a:r>
              <a:rPr lang="de-DE" altLang="de-DE" dirty="0" err="1"/>
              <a:t>voluptua</a:t>
            </a:r>
            <a:r>
              <a:rPr lang="de-DE" altLang="de-DE" dirty="0"/>
              <a:t>. </a:t>
            </a:r>
          </a:p>
          <a:p>
            <a:pPr eaLnBrk="1" hangingPunct="1"/>
            <a:endParaRPr lang="de-DE" altLang="de-DE" dirty="0"/>
          </a:p>
          <a:p>
            <a:pPr eaLnBrk="1" hangingPunct="1"/>
            <a:r>
              <a:rPr lang="de-DE" altLang="de-DE" dirty="0"/>
              <a:t>Fußzeile wird im Master bearbeitet und auf den entsprechenden Layouts sichtbar geschaltet. </a:t>
            </a:r>
          </a:p>
          <a:p>
            <a:pPr eaLnBrk="1" hangingPunct="1"/>
            <a:r>
              <a:rPr lang="de-DE" altLang="de-DE" dirty="0"/>
              <a:t>In der Präsentationsfolie unter Einfügen/Kopf- und Fußzeile den Hacken setzen. </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44</a:t>
            </a:fld>
            <a:endParaRPr lang="de-DE" altLang="de-DE" sz="100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platzhalter 5">
            <a:extLst>
              <a:ext uri="{FF2B5EF4-FFF2-40B4-BE49-F238E27FC236}">
                <a16:creationId xmlns:a16="http://schemas.microsoft.com/office/drawing/2014/main" id="{FD123435-2146-4ED0-84C3-CE083AD17185}"/>
              </a:ext>
            </a:extLst>
          </p:cNvPr>
          <p:cNvSpPr>
            <a:spLocks noGrp="1"/>
          </p:cNvSpPr>
          <p:nvPr>
            <p:ph type="body" sz="quarter" idx="17"/>
          </p:nvPr>
        </p:nvSpPr>
        <p:spPr>
          <a:xfrm>
            <a:off x="463550" y="1176338"/>
            <a:ext cx="6775450" cy="395287"/>
          </a:xfrm>
        </p:spPr>
        <p:txBody>
          <a:bodyPr/>
          <a:lstStyle/>
          <a:p>
            <a:pPr eaLnBrk="1" hangingPunct="1"/>
            <a:r>
              <a:rPr lang="de-DE" altLang="de-DE"/>
              <a:t>Subtitel – wandert nach oben bei einzeiligem Titel </a:t>
            </a:r>
          </a:p>
        </p:txBody>
      </p:sp>
      <p:sp>
        <p:nvSpPr>
          <p:cNvPr id="16387" name="Titel 6">
            <a:extLst>
              <a:ext uri="{FF2B5EF4-FFF2-40B4-BE49-F238E27FC236}">
                <a16:creationId xmlns:a16="http://schemas.microsoft.com/office/drawing/2014/main" id="{E211F785-A8E8-4533-9637-DFBD08AEA044}"/>
              </a:ext>
            </a:extLst>
          </p:cNvPr>
          <p:cNvSpPr>
            <a:spLocks noGrp="1"/>
          </p:cNvSpPr>
          <p:nvPr>
            <p:ph type="title"/>
          </p:nvPr>
        </p:nvSpPr>
        <p:spPr bwMode="auto">
          <a:xfrm>
            <a:off x="457200" y="458788"/>
            <a:ext cx="6781800" cy="7064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a:t>Standard Textseite Aufzählung</a:t>
            </a:r>
            <a:br>
              <a:rPr lang="de-DE" altLang="de-DE" cap="none"/>
            </a:br>
            <a:r>
              <a:rPr lang="de-DE" altLang="de-DE" cap="none"/>
              <a:t>möglich: zweizeilige Überschrift</a:t>
            </a:r>
          </a:p>
        </p:txBody>
      </p:sp>
      <p:sp>
        <p:nvSpPr>
          <p:cNvPr id="16388" name="Inhaltsplatzhalter 1">
            <a:extLst>
              <a:ext uri="{FF2B5EF4-FFF2-40B4-BE49-F238E27FC236}">
                <a16:creationId xmlns:a16="http://schemas.microsoft.com/office/drawing/2014/main" id="{FADD8646-F7E5-428F-9077-FE254F035CB3}"/>
              </a:ext>
            </a:extLst>
          </p:cNvPr>
          <p:cNvSpPr>
            <a:spLocks noGrp="1"/>
          </p:cNvSpPr>
          <p:nvPr>
            <p:ph sz="quarter" idx="21"/>
          </p:nvPr>
        </p:nvSpPr>
        <p:spPr>
          <a:xfrm>
            <a:off x="463550" y="1697038"/>
            <a:ext cx="6775450" cy="4741862"/>
          </a:xfrm>
        </p:spPr>
        <p:txBody>
          <a:bodyPr/>
          <a:lstStyle/>
          <a:p>
            <a:pPr eaLnBrk="1" hangingPunct="1"/>
            <a:r>
              <a:rPr lang="de-DE" altLang="de-DE"/>
              <a:t>Lorem ipsum dolor sit amet, consetetur sadipscing elitr, sed diam nonumy eirmod tempor invidunt ut labore et dolore magna aliquyam erat, sed diam voluptua. </a:t>
            </a:r>
          </a:p>
          <a:p>
            <a:pPr eaLnBrk="1" hangingPunct="1"/>
            <a:endParaRPr lang="de-DE" altLang="de-DE"/>
          </a:p>
          <a:p>
            <a:pPr lvl="1" eaLnBrk="1" hangingPunct="1"/>
            <a:r>
              <a:rPr lang="de-DE" altLang="de-DE"/>
              <a:t>Lorem ipsum dolor sit amet</a:t>
            </a:r>
          </a:p>
          <a:p>
            <a:pPr lvl="1" eaLnBrk="1" hangingPunct="1"/>
            <a:endParaRPr lang="de-DE" altLang="de-DE"/>
          </a:p>
          <a:p>
            <a:pPr lvl="2" eaLnBrk="1" hangingPunct="1"/>
            <a:r>
              <a:rPr lang="de-DE" altLang="de-DE"/>
              <a:t>Lorem ipsum dolor sit amet, consetetur sadipscing elitr, sed diam nonumy eirmod tempor invidunt ut labore et dolore magna aliquyam erat, sed diam voluptua. </a:t>
            </a:r>
          </a:p>
          <a:p>
            <a:pPr lvl="2" eaLnBrk="1" hangingPunct="1"/>
            <a:endParaRPr lang="de-DE" altLang="de-DE"/>
          </a:p>
          <a:p>
            <a:pPr lvl="3" eaLnBrk="1" hangingPunct="1"/>
            <a:r>
              <a:rPr lang="de-DE" altLang="de-DE"/>
              <a:t>Lorem ipsum dolor sit amet, consetetur sadipscing elitr, sed diam nonumy eirmod tempor invidunt ut labore et dolore magna aliquyam erat, sed diam voluptua. </a:t>
            </a:r>
          </a:p>
          <a:p>
            <a:pPr lvl="3" eaLnBrk="1" hangingPunct="1"/>
            <a:endParaRPr lang="de-DE" altLang="de-DE"/>
          </a:p>
          <a:p>
            <a:pPr eaLnBrk="1" hangingPunct="1"/>
            <a:endParaRPr lang="de-DE" altLang="de-DE"/>
          </a:p>
        </p:txBody>
      </p:sp>
      <p:sp>
        <p:nvSpPr>
          <p:cNvPr id="16389" name="Datumsplatzhalter 2">
            <a:extLst>
              <a:ext uri="{FF2B5EF4-FFF2-40B4-BE49-F238E27FC236}">
                <a16:creationId xmlns:a16="http://schemas.microsoft.com/office/drawing/2014/main" id="{C7F204A7-B773-4A24-B430-AFB8F1B41101}"/>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6390" name="Fußzeilenplatzhalter 3">
            <a:extLst>
              <a:ext uri="{FF2B5EF4-FFF2-40B4-BE49-F238E27FC236}">
                <a16:creationId xmlns:a16="http://schemas.microsoft.com/office/drawing/2014/main" id="{7921E3F2-09E8-4D90-8FB2-77908CB02C81}"/>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6391" name="Foliennummernplatzhalter 4">
            <a:extLst>
              <a:ext uri="{FF2B5EF4-FFF2-40B4-BE49-F238E27FC236}">
                <a16:creationId xmlns:a16="http://schemas.microsoft.com/office/drawing/2014/main" id="{8AA94F58-A439-4B67-98A6-66465E7BF3FF}"/>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9FEC71EF-AAEF-4645-BADC-7A51CD4CA678}" type="slidenum">
              <a:rPr lang="de-DE" altLang="de-DE" sz="1000"/>
              <a:pPr eaLnBrk="1" hangingPunct="1">
                <a:buSzTx/>
                <a:buFontTx/>
                <a:buNone/>
              </a:pPr>
              <a:t>45</a:t>
            </a:fld>
            <a:endParaRPr lang="de-DE" altLang="de-DE" sz="100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extplatzhalter 5">
            <a:extLst>
              <a:ext uri="{FF2B5EF4-FFF2-40B4-BE49-F238E27FC236}">
                <a16:creationId xmlns:a16="http://schemas.microsoft.com/office/drawing/2014/main" id="{E36B884D-F892-4A81-A370-DEBAC6CAFDFF}"/>
              </a:ext>
            </a:extLst>
          </p:cNvPr>
          <p:cNvSpPr>
            <a:spLocks noGrp="1"/>
          </p:cNvSpPr>
          <p:nvPr>
            <p:ph type="body" sz="quarter" idx="17"/>
          </p:nvPr>
        </p:nvSpPr>
        <p:spPr>
          <a:xfrm>
            <a:off x="463550" y="847725"/>
            <a:ext cx="6775450" cy="395288"/>
          </a:xfrm>
        </p:spPr>
        <p:txBody>
          <a:bodyPr/>
          <a:lstStyle/>
          <a:p>
            <a:pPr eaLnBrk="1" hangingPunct="1"/>
            <a:r>
              <a:rPr lang="de-DE" altLang="de-DE"/>
              <a:t>Subtitel – wandert nach oben bei einzeiligem Titel </a:t>
            </a:r>
          </a:p>
        </p:txBody>
      </p:sp>
      <p:sp>
        <p:nvSpPr>
          <p:cNvPr id="7" name="Titel 6">
            <a:extLst>
              <a:ext uri="{FF2B5EF4-FFF2-40B4-BE49-F238E27FC236}">
                <a16:creationId xmlns:a16="http://schemas.microsoft.com/office/drawing/2014/main" id="{F394E58D-C51D-48A1-8208-25143AC11C92}"/>
              </a:ext>
            </a:extLst>
          </p:cNvPr>
          <p:cNvSpPr>
            <a:spLocks noGrp="1"/>
          </p:cNvSpPr>
          <p:nvPr>
            <p:ph type="title"/>
          </p:nvPr>
        </p:nvSpPr>
        <p:spPr>
          <a:xfrm>
            <a:off x="457200" y="458788"/>
            <a:ext cx="6781800" cy="706437"/>
          </a:xfrm>
        </p:spPr>
        <p:txBody>
          <a:bodyPr/>
          <a:lstStyle/>
          <a:p>
            <a:pPr eaLnBrk="1" fontAlgn="auto" hangingPunct="1">
              <a:spcAft>
                <a:spcPts val="0"/>
              </a:spcAft>
              <a:defRPr/>
            </a:pPr>
            <a:r>
              <a:rPr lang="de-DE" dirty="0">
                <a:ea typeface="+mj-ea"/>
              </a:rPr>
              <a:t>Standard Textseite mit Partnerlogos</a:t>
            </a:r>
          </a:p>
        </p:txBody>
      </p:sp>
      <p:sp>
        <p:nvSpPr>
          <p:cNvPr id="17412" name="Inhaltsplatzhalter 1">
            <a:extLst>
              <a:ext uri="{FF2B5EF4-FFF2-40B4-BE49-F238E27FC236}">
                <a16:creationId xmlns:a16="http://schemas.microsoft.com/office/drawing/2014/main" id="{2DDFADB6-D63E-45CA-A98F-A2804C5CFC36}"/>
              </a:ext>
            </a:extLst>
          </p:cNvPr>
          <p:cNvSpPr>
            <a:spLocks noGrp="1"/>
          </p:cNvSpPr>
          <p:nvPr>
            <p:ph sz="quarter" idx="21"/>
          </p:nvPr>
        </p:nvSpPr>
        <p:spPr>
          <a:xfrm>
            <a:off x="463550" y="1697038"/>
            <a:ext cx="6775450" cy="4741862"/>
          </a:xfrm>
        </p:spPr>
        <p:txBody>
          <a:bodyPr/>
          <a:lstStyle/>
          <a:p>
            <a:pPr eaLnBrk="1" hangingPunct="1">
              <a:buClr>
                <a:schemeClr val="bg2"/>
              </a:buClr>
            </a:pPr>
            <a:r>
              <a:rPr lang="de-DE" altLang="de-DE"/>
              <a:t>Unsere Stärken  </a:t>
            </a:r>
          </a:p>
          <a:p>
            <a:pPr eaLnBrk="1" hangingPunct="1">
              <a:spcBef>
                <a:spcPct val="20000"/>
              </a:spcBef>
              <a:buFont typeface="Lucida Grande" pitchFamily="125" charset="0"/>
              <a:buChar char="I"/>
            </a:pPr>
            <a:r>
              <a:rPr lang="de-DE" altLang="de-DE">
                <a:solidFill>
                  <a:schemeClr val="tx1"/>
                </a:solidFill>
              </a:rPr>
              <a:t> Exzellente, praxisorientierte Lehre</a:t>
            </a:r>
          </a:p>
          <a:p>
            <a:pPr eaLnBrk="1" hangingPunct="1">
              <a:spcBef>
                <a:spcPct val="20000"/>
              </a:spcBef>
              <a:buFont typeface="Lucida Grande" pitchFamily="125" charset="0"/>
              <a:buChar char="I"/>
            </a:pPr>
            <a:r>
              <a:rPr lang="de-DE" altLang="de-DE">
                <a:solidFill>
                  <a:schemeClr val="tx1"/>
                </a:solidFill>
              </a:rPr>
              <a:t> Zukunftsorientierte, angewandte Forschung</a:t>
            </a:r>
          </a:p>
          <a:p>
            <a:pPr eaLnBrk="1" hangingPunct="1">
              <a:spcBef>
                <a:spcPct val="20000"/>
              </a:spcBef>
              <a:buFont typeface="Lucida Grande" pitchFamily="125" charset="0"/>
              <a:buChar char="I"/>
            </a:pPr>
            <a:r>
              <a:rPr lang="de-DE" altLang="de-DE">
                <a:solidFill>
                  <a:schemeClr val="tx2"/>
                </a:solidFill>
              </a:rPr>
              <a:t> Gelebte Internationalität</a:t>
            </a:r>
          </a:p>
          <a:p>
            <a:pPr eaLnBrk="1" hangingPunct="1">
              <a:spcBef>
                <a:spcPct val="20000"/>
              </a:spcBef>
              <a:buFont typeface="Lucida Grande" pitchFamily="125" charset="0"/>
              <a:buChar char="I"/>
            </a:pPr>
            <a:r>
              <a:rPr lang="de-DE" altLang="de-DE">
                <a:solidFill>
                  <a:schemeClr val="tx1"/>
                </a:solidFill>
              </a:rPr>
              <a:t> Lokale und globale Vernetzung</a:t>
            </a:r>
          </a:p>
          <a:p>
            <a:pPr eaLnBrk="1" hangingPunct="1">
              <a:spcBef>
                <a:spcPct val="20000"/>
              </a:spcBef>
              <a:buClr>
                <a:schemeClr val="bg2"/>
              </a:buClr>
              <a:buFont typeface="Lucida Grande" pitchFamily="125" charset="0"/>
              <a:buChar char="I"/>
            </a:pPr>
            <a:endParaRPr lang="de-DE" altLang="de-DE">
              <a:solidFill>
                <a:schemeClr val="tx1"/>
              </a:solidFill>
            </a:endParaRPr>
          </a:p>
          <a:p>
            <a:pPr eaLnBrk="1" hangingPunct="1">
              <a:buClr>
                <a:schemeClr val="bg2"/>
              </a:buClr>
            </a:pPr>
            <a:endParaRPr lang="de-DE" altLang="de-DE">
              <a:solidFill>
                <a:srgbClr val="000000"/>
              </a:solidFill>
            </a:endParaRPr>
          </a:p>
          <a:p>
            <a:pPr eaLnBrk="1" hangingPunct="1"/>
            <a:r>
              <a:rPr lang="de-DE" altLang="de-DE"/>
              <a:t>Unsere Werte</a:t>
            </a:r>
          </a:p>
          <a:p>
            <a:pPr eaLnBrk="1" hangingPunct="1">
              <a:spcBef>
                <a:spcPct val="20000"/>
              </a:spcBef>
              <a:buFont typeface="Lucida Grande" pitchFamily="125" charset="0"/>
              <a:buChar char="I"/>
            </a:pPr>
            <a:r>
              <a:rPr lang="de-DE" altLang="de-DE">
                <a:solidFill>
                  <a:schemeClr val="tx1"/>
                </a:solidFill>
              </a:rPr>
              <a:t> Kooperativ &amp; engagiert</a:t>
            </a:r>
          </a:p>
          <a:p>
            <a:pPr eaLnBrk="1" hangingPunct="1">
              <a:spcBef>
                <a:spcPct val="20000"/>
              </a:spcBef>
              <a:buFont typeface="Lucida Grande" pitchFamily="125" charset="0"/>
              <a:buChar char="I"/>
            </a:pPr>
            <a:r>
              <a:rPr lang="de-DE" altLang="de-DE" sz="1800">
                <a:solidFill>
                  <a:schemeClr val="tx1"/>
                </a:solidFill>
              </a:rPr>
              <a:t> Fachlich &amp; didaktisch aktuell</a:t>
            </a:r>
          </a:p>
          <a:p>
            <a:pPr eaLnBrk="1" hangingPunct="1">
              <a:spcBef>
                <a:spcPct val="20000"/>
              </a:spcBef>
              <a:buFont typeface="Lucida Grande" pitchFamily="125" charset="0"/>
              <a:buChar char="I"/>
            </a:pPr>
            <a:r>
              <a:rPr lang="de-DE" altLang="de-DE" sz="1800">
                <a:solidFill>
                  <a:schemeClr val="tx1"/>
                </a:solidFill>
              </a:rPr>
              <a:t> Familiengerecht &amp; weltoffen</a:t>
            </a:r>
          </a:p>
          <a:p>
            <a:pPr eaLnBrk="1" hangingPunct="1">
              <a:spcBef>
                <a:spcPct val="20000"/>
              </a:spcBef>
              <a:buFont typeface="Lucida Grande" pitchFamily="125" charset="0"/>
              <a:buChar char="I"/>
            </a:pPr>
            <a:r>
              <a:rPr lang="de-DE" altLang="de-DE" sz="1800">
                <a:solidFill>
                  <a:schemeClr val="tx1"/>
                </a:solidFill>
              </a:rPr>
              <a:t> Nachhaltig</a:t>
            </a:r>
          </a:p>
          <a:p>
            <a:pPr eaLnBrk="1" hangingPunct="1"/>
            <a:endParaRPr lang="de-DE" altLang="de-DE"/>
          </a:p>
        </p:txBody>
      </p:sp>
      <p:sp>
        <p:nvSpPr>
          <p:cNvPr id="17413" name="Datumsplatzhalter 2">
            <a:extLst>
              <a:ext uri="{FF2B5EF4-FFF2-40B4-BE49-F238E27FC236}">
                <a16:creationId xmlns:a16="http://schemas.microsoft.com/office/drawing/2014/main" id="{D0E33E1A-1FF1-480C-B978-8537E0A5B8FD}"/>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7414" name="Fußzeilenplatzhalter 3">
            <a:extLst>
              <a:ext uri="{FF2B5EF4-FFF2-40B4-BE49-F238E27FC236}">
                <a16:creationId xmlns:a16="http://schemas.microsoft.com/office/drawing/2014/main" id="{3926CDC1-1031-428B-A02C-567F2A385B96}"/>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7415" name="Foliennummernplatzhalter 4">
            <a:extLst>
              <a:ext uri="{FF2B5EF4-FFF2-40B4-BE49-F238E27FC236}">
                <a16:creationId xmlns:a16="http://schemas.microsoft.com/office/drawing/2014/main" id="{BB8B2BF7-BA60-4A1D-85FE-C1BE5F211175}"/>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80D1AE21-52EC-498A-B888-B7771C66415E}" type="slidenum">
              <a:rPr lang="de-DE" altLang="de-DE" sz="1000"/>
              <a:pPr eaLnBrk="1" hangingPunct="1">
                <a:buSzTx/>
                <a:buFontTx/>
                <a:buNone/>
              </a:pPr>
              <a:t>46</a:t>
            </a:fld>
            <a:endParaRPr lang="de-DE" altLang="de-DE" sz="1000"/>
          </a:p>
        </p:txBody>
      </p:sp>
      <p:pic>
        <p:nvPicPr>
          <p:cNvPr id="17416" name="Bild 7" descr="TS-Stiftung_Logo-2016.eps">
            <a:extLst>
              <a:ext uri="{FF2B5EF4-FFF2-40B4-BE49-F238E27FC236}">
                <a16:creationId xmlns:a16="http://schemas.microsoft.com/office/drawing/2014/main" id="{E5271C92-43F3-4725-9DF7-C343C09AA92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323138" y="5934075"/>
            <a:ext cx="1550987"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417" name="Bild 8" descr="audit_fgh_Vektor.eps">
            <a:extLst>
              <a:ext uri="{FF2B5EF4-FFF2-40B4-BE49-F238E27FC236}">
                <a16:creationId xmlns:a16="http://schemas.microsoft.com/office/drawing/2014/main" id="{DFBDC7A3-FB6E-4FD1-B4CA-F339F86A4DD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13625" y="4972050"/>
            <a:ext cx="56038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Inhaltsplatzhalter 1">
            <a:extLst>
              <a:ext uri="{FF2B5EF4-FFF2-40B4-BE49-F238E27FC236}">
                <a16:creationId xmlns:a16="http://schemas.microsoft.com/office/drawing/2014/main" id="{028CAC39-109C-4862-8C1B-0D80788AE873}"/>
              </a:ext>
            </a:extLst>
          </p:cNvPr>
          <p:cNvSpPr txBox="1">
            <a:spLocks/>
          </p:cNvSpPr>
          <p:nvPr/>
        </p:nvSpPr>
        <p:spPr>
          <a:xfrm>
            <a:off x="7432675" y="5680075"/>
            <a:ext cx="1460500" cy="273050"/>
          </a:xfrm>
          <a:prstGeom prst="rect">
            <a:avLst/>
          </a:prstGeom>
        </p:spPr>
        <p:txBody>
          <a:bodyPr lIns="0">
            <a:normAutofit lnSpcReduction="10000"/>
          </a:bodyPr>
          <a:lstStyle>
            <a:lvl1pPr marL="0" indent="0" algn="l" defTabSz="457200" rtl="0" eaLnBrk="1" latinLnBrk="0" hangingPunct="1">
              <a:lnSpc>
                <a:spcPct val="100000"/>
              </a:lnSpc>
              <a:spcBef>
                <a:spcPts val="0"/>
              </a:spcBef>
              <a:buSzPct val="90000"/>
              <a:buFont typeface="Lucida Grande"/>
              <a:buNone/>
              <a:defRPr sz="2000" kern="1200">
                <a:solidFill>
                  <a:srgbClr val="002D58"/>
                </a:solidFill>
                <a:latin typeface="+mn-lt"/>
                <a:ea typeface="+mn-ea"/>
                <a:cs typeface="+mn-cs"/>
              </a:defRPr>
            </a:lvl1pPr>
            <a:lvl2pPr marL="0" indent="0" algn="l" defTabSz="457200" rtl="0" eaLnBrk="1" latinLnBrk="0" hangingPunct="1">
              <a:lnSpc>
                <a:spcPct val="100000"/>
              </a:lnSpc>
              <a:spcBef>
                <a:spcPts val="0"/>
              </a:spcBef>
              <a:buSzPct val="90000"/>
              <a:buFont typeface="Lucida Grande"/>
              <a:buNone/>
              <a:defRPr lang="de-DE" sz="2200" kern="1200" dirty="0" smtClean="0">
                <a:solidFill>
                  <a:srgbClr val="002D58"/>
                </a:solidFill>
                <a:latin typeface="+mn-lt"/>
                <a:ea typeface="+mn-ea"/>
                <a:cs typeface="+mn-cs"/>
              </a:defRPr>
            </a:lvl2pPr>
            <a:lvl3pPr marL="0" indent="0" algn="l" defTabSz="457200" rtl="0" eaLnBrk="1" latinLnBrk="0" hangingPunct="1">
              <a:lnSpc>
                <a:spcPct val="100000"/>
              </a:lnSpc>
              <a:spcBef>
                <a:spcPts val="0"/>
              </a:spcBef>
              <a:buSzPct val="90000"/>
              <a:buFont typeface="Lucida Grande"/>
              <a:buNone/>
              <a:defRPr sz="2200" kern="1200">
                <a:solidFill>
                  <a:srgbClr val="002D58"/>
                </a:solidFill>
                <a:latin typeface="+mn-lt"/>
                <a:ea typeface="+mn-ea"/>
                <a:cs typeface="+mn-cs"/>
              </a:defRPr>
            </a:lvl3pPr>
            <a:lvl4pPr marL="0" indent="-342000" algn="l" defTabSz="457200" rtl="0" eaLnBrk="1" latinLnBrk="0" hangingPunct="1">
              <a:lnSpc>
                <a:spcPct val="100000"/>
              </a:lnSpc>
              <a:spcBef>
                <a:spcPts val="0"/>
              </a:spcBef>
              <a:buSzPct val="90000"/>
              <a:buFont typeface="Lucida Grande"/>
              <a:buChar char="I"/>
              <a:defRPr sz="2000" kern="1200" baseline="0">
                <a:solidFill>
                  <a:srgbClr val="002D58"/>
                </a:solidFill>
                <a:latin typeface="+mn-lt"/>
                <a:ea typeface="+mn-ea"/>
                <a:cs typeface="+mn-cs"/>
              </a:defRPr>
            </a:lvl4pPr>
            <a:lvl5pPr marL="0" indent="-342000" algn="l" defTabSz="457200" rtl="0" eaLnBrk="1" latinLnBrk="0" hangingPunct="1">
              <a:lnSpc>
                <a:spcPct val="100000"/>
              </a:lnSpc>
              <a:spcBef>
                <a:spcPts val="0"/>
              </a:spcBef>
              <a:buSzPct val="90000"/>
              <a:buFont typeface="Lucida Grande"/>
              <a:buChar char="I"/>
              <a:defRPr sz="2200" kern="1200">
                <a:solidFill>
                  <a:srgbClr val="002D58"/>
                </a:solidFill>
                <a:latin typeface="+mn-lt"/>
                <a:ea typeface="+mn-ea"/>
                <a:cs typeface="+mn-cs"/>
              </a:defRPr>
            </a:lvl5pPr>
            <a:lvl6pPr marL="714375" indent="-357188" algn="l" defTabSz="457200" rtl="0" eaLnBrk="1" latinLnBrk="0" hangingPunct="1">
              <a:spcBef>
                <a:spcPct val="20000"/>
              </a:spcBef>
              <a:buFont typeface="Lucida Grande"/>
              <a:buChar char="I"/>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fontAlgn="auto">
              <a:spcAft>
                <a:spcPts val="0"/>
              </a:spcAft>
              <a:buClr>
                <a:schemeClr val="bg2"/>
              </a:buClr>
              <a:defRPr/>
            </a:pPr>
            <a:r>
              <a:rPr lang="de-DE" altLang="de-DE" sz="1200" dirty="0"/>
              <a:t>Partner:</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extplatzhalter 7">
            <a:extLst>
              <a:ext uri="{FF2B5EF4-FFF2-40B4-BE49-F238E27FC236}">
                <a16:creationId xmlns:a16="http://schemas.microsoft.com/office/drawing/2014/main" id="{18D7A66E-69D5-487F-8FA3-52389E471385}"/>
              </a:ext>
            </a:extLst>
          </p:cNvPr>
          <p:cNvSpPr>
            <a:spLocks noGrp="1"/>
          </p:cNvSpPr>
          <p:nvPr>
            <p:ph type="body" sz="quarter" idx="17"/>
          </p:nvPr>
        </p:nvSpPr>
        <p:spPr>
          <a:xfrm>
            <a:off x="463550" y="847725"/>
            <a:ext cx="6775450" cy="395288"/>
          </a:xfrm>
        </p:spPr>
        <p:txBody>
          <a:bodyPr/>
          <a:lstStyle/>
          <a:p>
            <a:pPr eaLnBrk="1" hangingPunct="1"/>
            <a:r>
              <a:rPr lang="de-DE" altLang="de-DE"/>
              <a:t>Subtitel bei einzeiligem Titel</a:t>
            </a:r>
          </a:p>
        </p:txBody>
      </p:sp>
      <p:sp>
        <p:nvSpPr>
          <p:cNvPr id="3" name="Titel 2">
            <a:extLst>
              <a:ext uri="{FF2B5EF4-FFF2-40B4-BE49-F238E27FC236}">
                <a16:creationId xmlns:a16="http://schemas.microsoft.com/office/drawing/2014/main" id="{355A4C47-8387-4EAE-A782-F4B7C5BBA347}"/>
              </a:ext>
            </a:extLst>
          </p:cNvPr>
          <p:cNvSpPr>
            <a:spLocks noGrp="1"/>
          </p:cNvSpPr>
          <p:nvPr>
            <p:ph type="title"/>
          </p:nvPr>
        </p:nvSpPr>
        <p:spPr>
          <a:xfrm>
            <a:off x="457200" y="458788"/>
            <a:ext cx="6781800" cy="706437"/>
          </a:xfrm>
        </p:spPr>
        <p:txBody>
          <a:bodyPr/>
          <a:lstStyle/>
          <a:p>
            <a:pPr eaLnBrk="1" fontAlgn="auto" hangingPunct="1">
              <a:spcAft>
                <a:spcPts val="0"/>
              </a:spcAft>
              <a:defRPr/>
            </a:pPr>
            <a:r>
              <a:rPr lang="de-DE" dirty="0">
                <a:ea typeface="+mj-ea"/>
              </a:rPr>
              <a:t>Text-/ Bildseite</a:t>
            </a:r>
          </a:p>
        </p:txBody>
      </p:sp>
      <p:sp>
        <p:nvSpPr>
          <p:cNvPr id="18436" name="Inhaltsplatzhalter 1">
            <a:extLst>
              <a:ext uri="{FF2B5EF4-FFF2-40B4-BE49-F238E27FC236}">
                <a16:creationId xmlns:a16="http://schemas.microsoft.com/office/drawing/2014/main" id="{3C829CC0-334F-4CF2-AF42-650A0DD6881D}"/>
              </a:ext>
            </a:extLst>
          </p:cNvPr>
          <p:cNvSpPr>
            <a:spLocks noGrp="1"/>
          </p:cNvSpPr>
          <p:nvPr>
            <p:ph sz="quarter" idx="21"/>
          </p:nvPr>
        </p:nvSpPr>
        <p:spPr>
          <a:xfrm>
            <a:off x="463550" y="1697038"/>
            <a:ext cx="5919788" cy="4741862"/>
          </a:xfrm>
        </p:spPr>
        <p:txBody>
          <a:bodyPr/>
          <a:lstStyle/>
          <a:p>
            <a:pPr eaLnBrk="1" hangingPunct="1"/>
            <a:r>
              <a:rPr lang="de-DE" altLang="de-DE"/>
              <a:t>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 </a:t>
            </a:r>
          </a:p>
        </p:txBody>
      </p:sp>
      <p:sp>
        <p:nvSpPr>
          <p:cNvPr id="18437" name="Datumsplatzhalter 3">
            <a:extLst>
              <a:ext uri="{FF2B5EF4-FFF2-40B4-BE49-F238E27FC236}">
                <a16:creationId xmlns:a16="http://schemas.microsoft.com/office/drawing/2014/main" id="{822532A8-5B25-4783-A890-5750647A4E68}"/>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p>
        </p:txBody>
      </p:sp>
      <p:sp>
        <p:nvSpPr>
          <p:cNvPr id="18438" name="Fußzeilenplatzhalter 4">
            <a:extLst>
              <a:ext uri="{FF2B5EF4-FFF2-40B4-BE49-F238E27FC236}">
                <a16:creationId xmlns:a16="http://schemas.microsoft.com/office/drawing/2014/main" id="{F514A8D3-431A-4EEE-8499-5BA7EB3FE71C}"/>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8439" name="Foliennummernplatzhalter 5">
            <a:extLst>
              <a:ext uri="{FF2B5EF4-FFF2-40B4-BE49-F238E27FC236}">
                <a16:creationId xmlns:a16="http://schemas.microsoft.com/office/drawing/2014/main" id="{75194689-B4D6-42DA-BBA0-1576D18DAB64}"/>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3402831E-E1C9-4391-B2EB-BBD497B15DFA}" type="slidenum">
              <a:rPr lang="de-DE" altLang="de-DE" sz="1000"/>
              <a:pPr eaLnBrk="1" hangingPunct="1">
                <a:buSzTx/>
                <a:buFontTx/>
                <a:buNone/>
              </a:pPr>
              <a:t>47</a:t>
            </a:fld>
            <a:endParaRPr lang="de-DE" altLang="de-DE" sz="1000"/>
          </a:p>
        </p:txBody>
      </p:sp>
      <p:sp>
        <p:nvSpPr>
          <p:cNvPr id="18440" name="Inhaltsplatzhalter 5">
            <a:extLst>
              <a:ext uri="{FF2B5EF4-FFF2-40B4-BE49-F238E27FC236}">
                <a16:creationId xmlns:a16="http://schemas.microsoft.com/office/drawing/2014/main" id="{358C3E36-BDC6-4BFD-8115-481A07527E43}"/>
              </a:ext>
            </a:extLst>
          </p:cNvPr>
          <p:cNvSpPr txBox="1">
            <a:spLocks/>
          </p:cNvSpPr>
          <p:nvPr/>
        </p:nvSpPr>
        <p:spPr bwMode="auto">
          <a:xfrm>
            <a:off x="466725" y="1471613"/>
            <a:ext cx="5865813" cy="349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spcBef>
                <a:spcPct val="20000"/>
              </a:spcBef>
              <a:buClr>
                <a:schemeClr val="bg2"/>
              </a:buClr>
            </a:pPr>
            <a:endParaRPr lang="de-DE" altLang="de-DE" sz="2000">
              <a:solidFill>
                <a:srgbClr val="000000"/>
              </a:solidFill>
            </a:endParaRPr>
          </a:p>
        </p:txBody>
      </p:sp>
      <p:pic>
        <p:nvPicPr>
          <p:cNvPr id="18441" name="Bildplatzhalter 10" descr="Gruppenfoto-Treppe_Dezember_16_KDB4899.jpg">
            <a:extLst>
              <a:ext uri="{FF2B5EF4-FFF2-40B4-BE49-F238E27FC236}">
                <a16:creationId xmlns:a16="http://schemas.microsoft.com/office/drawing/2014/main" id="{6447EA10-009D-4281-900D-A4D4B8FF9B40}"/>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829" r="11829"/>
          <a:stretch>
            <a:fillRect/>
          </a:stretch>
        </p:blipFill>
        <p:spPr>
          <a:xfrm>
            <a:off x="7413625" y="771525"/>
            <a:ext cx="1550988" cy="5907088"/>
          </a:xfr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Inhaltsplatzhalter 13">
            <a:extLst>
              <a:ext uri="{FF2B5EF4-FFF2-40B4-BE49-F238E27FC236}">
                <a16:creationId xmlns:a16="http://schemas.microsoft.com/office/drawing/2014/main" id="{DFBE6AE1-70E2-4EF7-9558-67AE14CDB867}"/>
              </a:ext>
            </a:extLst>
          </p:cNvPr>
          <p:cNvSpPr>
            <a:spLocks noGrp="1"/>
          </p:cNvSpPr>
          <p:nvPr>
            <p:ph idx="1"/>
          </p:nvPr>
        </p:nvSpPr>
        <p:spPr>
          <a:xfrm>
            <a:off x="463550" y="1670050"/>
            <a:ext cx="8259763" cy="522288"/>
          </a:xfrm>
        </p:spPr>
        <p:txBody>
          <a:bodyPr/>
          <a:lstStyle/>
          <a:p>
            <a:pPr eaLnBrk="1" hangingPunct="1"/>
            <a:r>
              <a:rPr lang="de-DE" altLang="de-DE"/>
              <a:t>Text hier einfügen</a:t>
            </a:r>
          </a:p>
        </p:txBody>
      </p:sp>
      <p:sp>
        <p:nvSpPr>
          <p:cNvPr id="18" name="Inhaltsplatzhalter 17">
            <a:extLst>
              <a:ext uri="{FF2B5EF4-FFF2-40B4-BE49-F238E27FC236}">
                <a16:creationId xmlns:a16="http://schemas.microsoft.com/office/drawing/2014/main" id="{1BB976C8-9FF6-48C3-8C36-E25F5F41896F}"/>
              </a:ext>
            </a:extLst>
          </p:cNvPr>
          <p:cNvSpPr>
            <a:spLocks noGrp="1"/>
          </p:cNvSpPr>
          <p:nvPr>
            <p:ph idx="20"/>
          </p:nvPr>
        </p:nvSpPr>
        <p:spPr>
          <a:xfrm>
            <a:off x="463550" y="5646738"/>
            <a:ext cx="2651125" cy="200025"/>
          </a:xfrm>
        </p:spPr>
        <p:txBody>
          <a:bodyPr/>
          <a:lstStyle/>
          <a:p>
            <a:pPr eaLnBrk="1" hangingPunct="1"/>
            <a:r>
              <a:rPr lang="de-DE" altLang="de-DE" dirty="0"/>
              <a:t>Bildunterschrift 1</a:t>
            </a:r>
          </a:p>
        </p:txBody>
      </p:sp>
      <p:sp>
        <p:nvSpPr>
          <p:cNvPr id="19" name="Inhaltsplatzhalter 18">
            <a:extLst>
              <a:ext uri="{FF2B5EF4-FFF2-40B4-BE49-F238E27FC236}">
                <a16:creationId xmlns:a16="http://schemas.microsoft.com/office/drawing/2014/main" id="{DDFE9160-4DDE-4AB7-876B-D0EFCA75BDF9}"/>
              </a:ext>
            </a:extLst>
          </p:cNvPr>
          <p:cNvSpPr>
            <a:spLocks noGrp="1"/>
          </p:cNvSpPr>
          <p:nvPr>
            <p:ph idx="21"/>
          </p:nvPr>
        </p:nvSpPr>
        <p:spPr>
          <a:xfrm>
            <a:off x="3282950" y="5646738"/>
            <a:ext cx="2651125" cy="200025"/>
          </a:xfrm>
        </p:spPr>
        <p:txBody>
          <a:bodyPr/>
          <a:lstStyle/>
          <a:p>
            <a:pPr eaLnBrk="1" hangingPunct="1"/>
            <a:r>
              <a:rPr lang="de-DE" altLang="de-DE" dirty="0"/>
              <a:t>Bildunterschrift 2</a:t>
            </a:r>
          </a:p>
        </p:txBody>
      </p:sp>
      <p:sp>
        <p:nvSpPr>
          <p:cNvPr id="20" name="Inhaltsplatzhalter 19">
            <a:extLst>
              <a:ext uri="{FF2B5EF4-FFF2-40B4-BE49-F238E27FC236}">
                <a16:creationId xmlns:a16="http://schemas.microsoft.com/office/drawing/2014/main" id="{AC3B11B5-E037-490F-B456-D9D9B2A6B66A}"/>
              </a:ext>
            </a:extLst>
          </p:cNvPr>
          <p:cNvSpPr>
            <a:spLocks noGrp="1"/>
          </p:cNvSpPr>
          <p:nvPr>
            <p:ph idx="22"/>
          </p:nvPr>
        </p:nvSpPr>
        <p:spPr>
          <a:xfrm>
            <a:off x="6084888" y="5646738"/>
            <a:ext cx="2651125" cy="200025"/>
          </a:xfrm>
        </p:spPr>
        <p:txBody>
          <a:bodyPr/>
          <a:lstStyle/>
          <a:p>
            <a:pPr eaLnBrk="1" hangingPunct="1"/>
            <a:r>
              <a:rPr lang="de-DE" altLang="de-DE"/>
              <a:t>Bildunterschrift 3</a:t>
            </a:r>
          </a:p>
        </p:txBody>
      </p:sp>
      <p:sp>
        <p:nvSpPr>
          <p:cNvPr id="19462" name="Datumsplatzhalter 3">
            <a:extLst>
              <a:ext uri="{FF2B5EF4-FFF2-40B4-BE49-F238E27FC236}">
                <a16:creationId xmlns:a16="http://schemas.microsoft.com/office/drawing/2014/main" id="{2C406307-2690-40D0-AE83-24F4429D2BE8}"/>
              </a:ext>
            </a:extLst>
          </p:cNvPr>
          <p:cNvSpPr>
            <a:spLocks noGrp="1"/>
          </p:cNvSpPr>
          <p:nvPr>
            <p:ph type="dt"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p>
        </p:txBody>
      </p:sp>
      <p:sp>
        <p:nvSpPr>
          <p:cNvPr id="19463" name="Fußzeilenplatzhalter 4">
            <a:extLst>
              <a:ext uri="{FF2B5EF4-FFF2-40B4-BE49-F238E27FC236}">
                <a16:creationId xmlns:a16="http://schemas.microsoft.com/office/drawing/2014/main" id="{EE532FE4-0129-41A8-9DD2-200A3D9A91F5}"/>
              </a:ext>
            </a:extLst>
          </p:cNvPr>
          <p:cNvSpPr>
            <a:spLocks noGrp="1"/>
          </p:cNvSpPr>
          <p:nvPr>
            <p:ph type="ftr" sz="quarter" idx="24"/>
          </p:nvPr>
        </p:nvSpPr>
        <p:spPr bwMode="auto">
          <a:xfrm>
            <a:off x="1289050" y="6646863"/>
            <a:ext cx="5624513" cy="2111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9464" name="Foliennummernplatzhalter 5">
            <a:extLst>
              <a:ext uri="{FF2B5EF4-FFF2-40B4-BE49-F238E27FC236}">
                <a16:creationId xmlns:a16="http://schemas.microsoft.com/office/drawing/2014/main" id="{01D29131-AEBD-4AFC-AA6F-F37EA2481AEE}"/>
              </a:ext>
            </a:extLst>
          </p:cNvPr>
          <p:cNvSpPr>
            <a:spLocks noGrp="1"/>
          </p:cNvSpPr>
          <p:nvPr>
            <p:ph type="sldNum" sz="quarter" idx="25"/>
          </p:nvPr>
        </p:nvSpPr>
        <p:spPr bwMode="auto">
          <a:xfrm>
            <a:off x="8388350" y="6680200"/>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F72AE412-7FA3-46C1-9ACA-DDEAB7F2D4F1}" type="slidenum">
              <a:rPr lang="de-DE" altLang="de-DE" sz="1000"/>
              <a:pPr eaLnBrk="1" hangingPunct="1">
                <a:buSzTx/>
                <a:buFontTx/>
                <a:buNone/>
              </a:pPr>
              <a:t>48</a:t>
            </a:fld>
            <a:endParaRPr lang="de-DE" altLang="de-DE" sz="1000"/>
          </a:p>
        </p:txBody>
      </p:sp>
      <p:sp>
        <p:nvSpPr>
          <p:cNvPr id="19465" name="Textplatzhalter 7">
            <a:extLst>
              <a:ext uri="{FF2B5EF4-FFF2-40B4-BE49-F238E27FC236}">
                <a16:creationId xmlns:a16="http://schemas.microsoft.com/office/drawing/2014/main" id="{C4BA2C9B-0F3A-4CC6-813D-8D073D3731D0}"/>
              </a:ext>
            </a:extLst>
          </p:cNvPr>
          <p:cNvSpPr>
            <a:spLocks noGrp="1"/>
          </p:cNvSpPr>
          <p:nvPr>
            <p:ph type="body" sz="quarter" idx="17"/>
          </p:nvPr>
        </p:nvSpPr>
        <p:spPr>
          <a:xfrm>
            <a:off x="463550" y="857250"/>
            <a:ext cx="6775450" cy="396875"/>
          </a:xfrm>
        </p:spPr>
        <p:txBody>
          <a:bodyPr/>
          <a:lstStyle/>
          <a:p>
            <a:pPr eaLnBrk="1" hangingPunct="1"/>
            <a:r>
              <a:rPr lang="de-DE" altLang="de-DE" dirty="0" err="1"/>
              <a:t>Subtitel</a:t>
            </a:r>
            <a:r>
              <a:rPr lang="de-DE" altLang="de-DE" dirty="0"/>
              <a:t> bei einzeiligem Titel</a:t>
            </a:r>
          </a:p>
        </p:txBody>
      </p:sp>
      <p:sp>
        <p:nvSpPr>
          <p:cNvPr id="3" name="Titel 2">
            <a:extLst>
              <a:ext uri="{FF2B5EF4-FFF2-40B4-BE49-F238E27FC236}">
                <a16:creationId xmlns:a16="http://schemas.microsoft.com/office/drawing/2014/main" id="{ADE86608-7588-44AF-8801-8D7251573F23}"/>
              </a:ext>
            </a:extLst>
          </p:cNvPr>
          <p:cNvSpPr>
            <a:spLocks noGrp="1"/>
          </p:cNvSpPr>
          <p:nvPr>
            <p:ph type="title"/>
          </p:nvPr>
        </p:nvSpPr>
        <p:spPr>
          <a:xfrm>
            <a:off x="457200" y="458788"/>
            <a:ext cx="6718300" cy="763587"/>
          </a:xfrm>
        </p:spPr>
        <p:txBody>
          <a:bodyPr>
            <a:normAutofit/>
          </a:bodyPr>
          <a:lstStyle/>
          <a:p>
            <a:pPr eaLnBrk="1" fontAlgn="auto" hangingPunct="1">
              <a:spcAft>
                <a:spcPts val="0"/>
              </a:spcAft>
              <a:defRPr/>
            </a:pPr>
            <a:r>
              <a:rPr lang="de-DE" dirty="0">
                <a:ea typeface="+mj-ea"/>
              </a:rPr>
              <a:t>Text-/ Bildseite</a:t>
            </a:r>
          </a:p>
        </p:txBody>
      </p:sp>
      <p:pic>
        <p:nvPicPr>
          <p:cNvPr id="8" name="Bildplatzhalter 7" descr="Pirmin_Maier_BW_KDB5136.jpg">
            <a:extLst>
              <a:ext uri="{FF2B5EF4-FFF2-40B4-BE49-F238E27FC236}">
                <a16:creationId xmlns:a16="http://schemas.microsoft.com/office/drawing/2014/main" id="{D52D1C91-3419-47A7-9E7C-E9CBBDD22BF5}"/>
              </a:ext>
            </a:extLst>
          </p:cNvPr>
          <p:cNvPicPr>
            <a:picLocks noGrp="1" noChangeAspect="1"/>
          </p:cNvPicPr>
          <p:nvPr>
            <p:ph type="pic" sz="quarter" idx="19"/>
          </p:nvPr>
        </p:nvPicPr>
        <p:blipFill>
          <a:blip r:embed="rId2">
            <a:extLst>
              <a:ext uri="{28A0092B-C50C-407E-A947-70E740481C1C}">
                <a14:useLocalDpi xmlns:a14="http://schemas.microsoft.com/office/drawing/2010/main" val="0"/>
              </a:ext>
            </a:extLst>
          </a:blip>
          <a:srcRect t="9619" b="45712"/>
          <a:stretch>
            <a:fillRect/>
          </a:stretch>
        </p:blipFill>
        <p:spPr>
          <a:xfrm>
            <a:off x="468313" y="2208213"/>
            <a:ext cx="2646362" cy="3436937"/>
          </a:xfrm>
        </p:spPr>
      </p:pic>
      <p:pic>
        <p:nvPicPr>
          <p:cNvPr id="11" name="Bildplatzhalter 10" descr="MB_KDB2462.jpg">
            <a:extLst>
              <a:ext uri="{FF2B5EF4-FFF2-40B4-BE49-F238E27FC236}">
                <a16:creationId xmlns:a16="http://schemas.microsoft.com/office/drawing/2014/main" id="{39E09F3F-4656-4BF4-B294-7D0D67F7153A}"/>
              </a:ext>
            </a:extLst>
          </p:cNvPr>
          <p:cNvPicPr>
            <a:picLocks noGrp="1" noChangeAspect="1"/>
          </p:cNvPicPr>
          <p:nvPr>
            <p:ph type="pic" sz="quarter" idx="18"/>
          </p:nvPr>
        </p:nvPicPr>
        <p:blipFill>
          <a:blip r:embed="rId3">
            <a:extLst>
              <a:ext uri="{28A0092B-C50C-407E-A947-70E740481C1C}">
                <a14:useLocalDpi xmlns:a14="http://schemas.microsoft.com/office/drawing/2010/main" val="0"/>
              </a:ext>
            </a:extLst>
          </a:blip>
          <a:srcRect l="-407" t="15157" r="407" b="40176"/>
          <a:stretch>
            <a:fillRect/>
          </a:stretch>
        </p:blipFill>
        <p:spPr>
          <a:xfrm>
            <a:off x="3276600" y="2208213"/>
            <a:ext cx="2646363" cy="3436937"/>
          </a:xfrm>
        </p:spPr>
      </p:pic>
      <p:pic>
        <p:nvPicPr>
          <p:cNvPr id="13" name="Bildplatzhalter 12" descr="Viktoria_Hartmann_SAGP_KDB4230.jpg">
            <a:extLst>
              <a:ext uri="{FF2B5EF4-FFF2-40B4-BE49-F238E27FC236}">
                <a16:creationId xmlns:a16="http://schemas.microsoft.com/office/drawing/2014/main" id="{F48EC106-92BD-47F8-A7E1-97590796266E}"/>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l="-471" t="12811" r="471" b="42542"/>
          <a:stretch>
            <a:fillRect/>
          </a:stretch>
        </p:blipFill>
        <p:spPr>
          <a:xfrm>
            <a:off x="6075363" y="2208213"/>
            <a:ext cx="2647950" cy="3436937"/>
          </a:xfrm>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Inhaltsplatzhalter 13">
            <a:extLst>
              <a:ext uri="{FF2B5EF4-FFF2-40B4-BE49-F238E27FC236}">
                <a16:creationId xmlns:a16="http://schemas.microsoft.com/office/drawing/2014/main" id="{6CE431C5-547F-4336-8B73-B526F858A445}"/>
              </a:ext>
            </a:extLst>
          </p:cNvPr>
          <p:cNvSpPr>
            <a:spLocks noGrp="1"/>
          </p:cNvSpPr>
          <p:nvPr>
            <p:ph idx="1"/>
          </p:nvPr>
        </p:nvSpPr>
        <p:spPr>
          <a:xfrm>
            <a:off x="463550" y="2208213"/>
            <a:ext cx="2651125" cy="3436937"/>
          </a:xfrm>
        </p:spPr>
        <p:txBody>
          <a:bodyPr/>
          <a:lstStyle/>
          <a:p>
            <a:pPr eaLnBrk="1" hangingPunct="1"/>
            <a:r>
              <a:rPr lang="de-DE" altLang="de-DE" dirty="0" err="1"/>
              <a:t>Lorem</a:t>
            </a:r>
            <a:r>
              <a:rPr lang="de-DE" altLang="de-DE" dirty="0"/>
              <a:t> </a:t>
            </a:r>
            <a:r>
              <a:rPr lang="de-DE" altLang="de-DE" dirty="0" err="1"/>
              <a:t>ipsum</a:t>
            </a:r>
            <a:r>
              <a:rPr lang="de-DE" altLang="de-DE" dirty="0"/>
              <a:t> </a:t>
            </a:r>
            <a:r>
              <a:rPr lang="de-DE" altLang="de-DE" dirty="0" err="1"/>
              <a:t>dolor</a:t>
            </a:r>
            <a:r>
              <a:rPr lang="de-DE" altLang="de-DE" dirty="0"/>
              <a:t> </a:t>
            </a:r>
            <a:r>
              <a:rPr lang="de-DE" altLang="de-DE" dirty="0" err="1"/>
              <a:t>sit</a:t>
            </a:r>
            <a:r>
              <a:rPr lang="de-DE" altLang="de-DE" dirty="0"/>
              <a:t> </a:t>
            </a:r>
            <a:r>
              <a:rPr lang="de-DE" altLang="de-DE" dirty="0" err="1"/>
              <a:t>amet</a:t>
            </a:r>
            <a:r>
              <a:rPr lang="de-DE" altLang="de-DE" dirty="0"/>
              <a:t>, </a:t>
            </a:r>
            <a:r>
              <a:rPr lang="de-DE" altLang="de-DE" dirty="0" err="1"/>
              <a:t>consetetur</a:t>
            </a:r>
            <a:r>
              <a:rPr lang="de-DE" altLang="de-DE" dirty="0"/>
              <a:t> </a:t>
            </a:r>
            <a:r>
              <a:rPr lang="de-DE" altLang="de-DE" dirty="0" err="1"/>
              <a:t>sadipscing</a:t>
            </a:r>
            <a:r>
              <a:rPr lang="de-DE" altLang="de-DE" dirty="0"/>
              <a:t> </a:t>
            </a:r>
            <a:r>
              <a:rPr lang="de-DE" altLang="de-DE" dirty="0" err="1"/>
              <a:t>elitr</a:t>
            </a:r>
            <a:r>
              <a:rPr lang="de-DE" altLang="de-DE" dirty="0"/>
              <a:t>, sed </a:t>
            </a:r>
            <a:r>
              <a:rPr lang="de-DE" altLang="de-DE" dirty="0" err="1"/>
              <a:t>diam</a:t>
            </a:r>
            <a:r>
              <a:rPr lang="de-DE" altLang="de-DE" dirty="0"/>
              <a:t> </a:t>
            </a:r>
            <a:r>
              <a:rPr lang="de-DE" altLang="de-DE" dirty="0" err="1"/>
              <a:t>nonumy</a:t>
            </a:r>
            <a:r>
              <a:rPr lang="de-DE" altLang="de-DE" dirty="0"/>
              <a:t> </a:t>
            </a:r>
            <a:r>
              <a:rPr lang="de-DE" altLang="de-DE" dirty="0" err="1"/>
              <a:t>eirmod</a:t>
            </a:r>
            <a:r>
              <a:rPr lang="de-DE" altLang="de-DE" dirty="0"/>
              <a:t> </a:t>
            </a:r>
            <a:r>
              <a:rPr lang="de-DE" altLang="de-DE" dirty="0" err="1"/>
              <a:t>tempor</a:t>
            </a:r>
            <a:r>
              <a:rPr lang="de-DE" altLang="de-DE" dirty="0"/>
              <a:t> </a:t>
            </a:r>
            <a:r>
              <a:rPr lang="de-DE" altLang="de-DE" dirty="0" err="1"/>
              <a:t>invidunt</a:t>
            </a:r>
            <a:r>
              <a:rPr lang="de-DE" altLang="de-DE" dirty="0"/>
              <a:t> </a:t>
            </a:r>
            <a:r>
              <a:rPr lang="de-DE" altLang="de-DE" dirty="0" err="1"/>
              <a:t>ut</a:t>
            </a:r>
            <a:r>
              <a:rPr lang="de-DE" altLang="de-DE" dirty="0"/>
              <a:t> </a:t>
            </a:r>
            <a:r>
              <a:rPr lang="de-DE" altLang="de-DE" dirty="0" err="1"/>
              <a:t>labore</a:t>
            </a:r>
            <a:r>
              <a:rPr lang="de-DE" altLang="de-DE" dirty="0"/>
              <a:t> et </a:t>
            </a:r>
            <a:r>
              <a:rPr lang="de-DE" altLang="de-DE" dirty="0" err="1"/>
              <a:t>dolore</a:t>
            </a:r>
            <a:r>
              <a:rPr lang="de-DE" altLang="de-DE" dirty="0"/>
              <a:t> magna </a:t>
            </a:r>
            <a:r>
              <a:rPr lang="de-DE" altLang="de-DE" dirty="0" err="1"/>
              <a:t>aliquyam</a:t>
            </a:r>
            <a:r>
              <a:rPr lang="de-DE" altLang="de-DE" dirty="0"/>
              <a:t> </a:t>
            </a:r>
            <a:r>
              <a:rPr lang="de-DE" altLang="de-DE" dirty="0" err="1"/>
              <a:t>erat</a:t>
            </a:r>
            <a:r>
              <a:rPr lang="de-DE" altLang="de-DE" dirty="0"/>
              <a:t>, sed </a:t>
            </a:r>
            <a:r>
              <a:rPr lang="de-DE" altLang="de-DE" dirty="0" err="1"/>
              <a:t>diam</a:t>
            </a:r>
            <a:r>
              <a:rPr lang="de-DE" altLang="de-DE" dirty="0"/>
              <a:t> </a:t>
            </a:r>
            <a:r>
              <a:rPr lang="de-DE" altLang="de-DE" dirty="0" err="1"/>
              <a:t>voluptua</a:t>
            </a:r>
            <a:r>
              <a:rPr lang="de-DE" altLang="de-DE" dirty="0"/>
              <a:t>. At </a:t>
            </a:r>
            <a:r>
              <a:rPr lang="de-DE" altLang="de-DE" dirty="0" err="1"/>
              <a:t>vero</a:t>
            </a:r>
            <a:r>
              <a:rPr lang="de-DE" altLang="de-DE" dirty="0"/>
              <a:t> </a:t>
            </a:r>
            <a:r>
              <a:rPr lang="de-DE" altLang="de-DE" dirty="0" err="1"/>
              <a:t>eos</a:t>
            </a:r>
            <a:r>
              <a:rPr lang="de-DE" altLang="de-DE" dirty="0"/>
              <a:t> et </a:t>
            </a:r>
            <a:r>
              <a:rPr lang="de-DE" altLang="de-DE" dirty="0" err="1"/>
              <a:t>accusa</a:t>
            </a:r>
            <a:r>
              <a:rPr lang="de-DE" altLang="de-DE" dirty="0"/>
              <a:t>.</a:t>
            </a:r>
          </a:p>
        </p:txBody>
      </p:sp>
      <p:sp>
        <p:nvSpPr>
          <p:cNvPr id="20483" name="Inhaltsplatzhalter 18">
            <a:extLst>
              <a:ext uri="{FF2B5EF4-FFF2-40B4-BE49-F238E27FC236}">
                <a16:creationId xmlns:a16="http://schemas.microsoft.com/office/drawing/2014/main" id="{4A961557-FADB-45BD-A816-83CFC9C51217}"/>
              </a:ext>
            </a:extLst>
          </p:cNvPr>
          <p:cNvSpPr>
            <a:spLocks noGrp="1"/>
          </p:cNvSpPr>
          <p:nvPr>
            <p:ph idx="20"/>
          </p:nvPr>
        </p:nvSpPr>
        <p:spPr>
          <a:xfrm>
            <a:off x="3276600" y="5646738"/>
            <a:ext cx="2651125" cy="200025"/>
          </a:xfrm>
        </p:spPr>
        <p:txBody>
          <a:bodyPr/>
          <a:lstStyle/>
          <a:p>
            <a:pPr eaLnBrk="1" hangingPunct="1"/>
            <a:r>
              <a:rPr lang="de-DE" altLang="de-DE"/>
              <a:t>Bildunterschrift 1 </a:t>
            </a:r>
          </a:p>
        </p:txBody>
      </p:sp>
      <p:sp>
        <p:nvSpPr>
          <p:cNvPr id="20484" name="Inhaltsplatzhalter 11">
            <a:extLst>
              <a:ext uri="{FF2B5EF4-FFF2-40B4-BE49-F238E27FC236}">
                <a16:creationId xmlns:a16="http://schemas.microsoft.com/office/drawing/2014/main" id="{14239656-1610-447E-8266-97AE2DDFA51A}"/>
              </a:ext>
            </a:extLst>
          </p:cNvPr>
          <p:cNvSpPr>
            <a:spLocks noGrp="1"/>
          </p:cNvSpPr>
          <p:nvPr>
            <p:ph idx="21"/>
          </p:nvPr>
        </p:nvSpPr>
        <p:spPr>
          <a:xfrm>
            <a:off x="6075363" y="5646738"/>
            <a:ext cx="2651125" cy="200025"/>
          </a:xfrm>
        </p:spPr>
        <p:txBody>
          <a:bodyPr/>
          <a:lstStyle/>
          <a:p>
            <a:pPr eaLnBrk="1" hangingPunct="1"/>
            <a:r>
              <a:rPr lang="de-DE" altLang="de-DE"/>
              <a:t>Bildunterschrift 2</a:t>
            </a:r>
          </a:p>
        </p:txBody>
      </p:sp>
      <p:sp>
        <p:nvSpPr>
          <p:cNvPr id="20485" name="Datumsplatzhalter 3">
            <a:extLst>
              <a:ext uri="{FF2B5EF4-FFF2-40B4-BE49-F238E27FC236}">
                <a16:creationId xmlns:a16="http://schemas.microsoft.com/office/drawing/2014/main" id="{01C01237-F73C-4595-9568-EFD4AC81B2C6}"/>
              </a:ext>
            </a:extLst>
          </p:cNvPr>
          <p:cNvSpPr>
            <a:spLocks noGrp="1"/>
          </p:cNvSpPr>
          <p:nvPr>
            <p:ph type="dt"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p>
        </p:txBody>
      </p:sp>
      <p:sp>
        <p:nvSpPr>
          <p:cNvPr id="20486" name="Fußzeilenplatzhalter 4">
            <a:extLst>
              <a:ext uri="{FF2B5EF4-FFF2-40B4-BE49-F238E27FC236}">
                <a16:creationId xmlns:a16="http://schemas.microsoft.com/office/drawing/2014/main" id="{C69E06EE-6542-43E5-A097-4199B6C320A8}"/>
              </a:ext>
            </a:extLst>
          </p:cNvPr>
          <p:cNvSpPr>
            <a:spLocks noGrp="1"/>
          </p:cNvSpPr>
          <p:nvPr>
            <p:ph type="ftr" sz="quarter" idx="24"/>
          </p:nvPr>
        </p:nvSpPr>
        <p:spPr bwMode="auto">
          <a:xfrm>
            <a:off x="1289050" y="6646863"/>
            <a:ext cx="5624513" cy="2111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20487" name="Foliennummernplatzhalter 5">
            <a:extLst>
              <a:ext uri="{FF2B5EF4-FFF2-40B4-BE49-F238E27FC236}">
                <a16:creationId xmlns:a16="http://schemas.microsoft.com/office/drawing/2014/main" id="{9B0C4872-991A-49E7-9CEA-BC5D415F4A3A}"/>
              </a:ext>
            </a:extLst>
          </p:cNvPr>
          <p:cNvSpPr>
            <a:spLocks noGrp="1"/>
          </p:cNvSpPr>
          <p:nvPr>
            <p:ph type="sldNum" sz="quarter" idx="25"/>
          </p:nvPr>
        </p:nvSpPr>
        <p:spPr bwMode="auto">
          <a:xfrm>
            <a:off x="8388350" y="6688138"/>
            <a:ext cx="576263" cy="2111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2C1985D1-F100-4000-8500-6D1316ADBF34}" type="slidenum">
              <a:rPr lang="de-DE" altLang="de-DE" sz="1000"/>
              <a:pPr eaLnBrk="1" hangingPunct="1">
                <a:buSzTx/>
                <a:buFontTx/>
                <a:buNone/>
              </a:pPr>
              <a:t>49</a:t>
            </a:fld>
            <a:endParaRPr lang="de-DE" altLang="de-DE" sz="1000"/>
          </a:p>
        </p:txBody>
      </p:sp>
      <p:sp>
        <p:nvSpPr>
          <p:cNvPr id="3" name="Titel 2">
            <a:extLst>
              <a:ext uri="{FF2B5EF4-FFF2-40B4-BE49-F238E27FC236}">
                <a16:creationId xmlns:a16="http://schemas.microsoft.com/office/drawing/2014/main" id="{DCA75CF4-A212-4522-9A46-193C24AB7C2D}"/>
              </a:ext>
            </a:extLst>
          </p:cNvPr>
          <p:cNvSpPr>
            <a:spLocks noGrp="1"/>
          </p:cNvSpPr>
          <p:nvPr>
            <p:ph type="title"/>
          </p:nvPr>
        </p:nvSpPr>
        <p:spPr>
          <a:xfrm>
            <a:off x="457200" y="458788"/>
            <a:ext cx="6718300" cy="763587"/>
          </a:xfrm>
        </p:spPr>
        <p:txBody>
          <a:bodyPr>
            <a:normAutofit/>
          </a:bodyPr>
          <a:lstStyle/>
          <a:p>
            <a:pPr eaLnBrk="1" fontAlgn="auto" hangingPunct="1">
              <a:spcAft>
                <a:spcPts val="0"/>
              </a:spcAft>
              <a:defRPr/>
            </a:pPr>
            <a:r>
              <a:rPr lang="de-DE" dirty="0">
                <a:ea typeface="+mj-ea"/>
              </a:rPr>
              <a:t>Text-/ Bildseite</a:t>
            </a:r>
          </a:p>
        </p:txBody>
      </p:sp>
      <p:pic>
        <p:nvPicPr>
          <p:cNvPr id="20489" name="Bildplatzhalter 7" descr="Viktoria_Hartmann_SAGP_KDB4230.jpg">
            <a:extLst>
              <a:ext uri="{FF2B5EF4-FFF2-40B4-BE49-F238E27FC236}">
                <a16:creationId xmlns:a16="http://schemas.microsoft.com/office/drawing/2014/main" id="{E35515BA-2107-446B-8DE0-3B2586918F97}"/>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t="13715" b="41611"/>
          <a:stretch>
            <a:fillRect/>
          </a:stretch>
        </p:blipFill>
        <p:spPr>
          <a:xfrm>
            <a:off x="3276600" y="2208213"/>
            <a:ext cx="2646363" cy="3436937"/>
          </a:xfrm>
        </p:spPr>
      </p:pic>
      <p:pic>
        <p:nvPicPr>
          <p:cNvPr id="20490" name="Bildplatzhalter 10" descr="Fakultät-BW6.jpg">
            <a:extLst>
              <a:ext uri="{FF2B5EF4-FFF2-40B4-BE49-F238E27FC236}">
                <a16:creationId xmlns:a16="http://schemas.microsoft.com/office/drawing/2014/main" id="{DBE21CC6-2D39-44C0-84B4-3E7E0E3144F3}"/>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l="26682" r="26682"/>
          <a:stretch>
            <a:fillRect/>
          </a:stretch>
        </p:blipFill>
        <p:spPr>
          <a:xfrm>
            <a:off x="6075363" y="2208213"/>
            <a:ext cx="2647950" cy="3436937"/>
          </a:xfrm>
        </p:spPr>
      </p:pic>
      <p:sp>
        <p:nvSpPr>
          <p:cNvPr id="20491" name="Bildplatzhalter 1">
            <a:extLst>
              <a:ext uri="{FF2B5EF4-FFF2-40B4-BE49-F238E27FC236}">
                <a16:creationId xmlns:a16="http://schemas.microsoft.com/office/drawing/2014/main" id="{14865396-01F4-4ACC-90D8-7BBBE5CD4BE3}"/>
              </a:ext>
            </a:extLst>
          </p:cNvPr>
          <p:cNvSpPr>
            <a:spLocks noGrp="1" noTextEdit="1"/>
          </p:cNvSpPr>
          <p:nvPr>
            <p:ph type="pic" sz="quarter" idx="18"/>
          </p:nvPr>
        </p:nvSpPr>
        <p:spPr>
          <a:xfrm>
            <a:off x="3276600" y="2208213"/>
            <a:ext cx="2646363" cy="3436937"/>
          </a:xfrm>
        </p:spPr>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747713"/>
            <a:ext cx="6775450" cy="395287"/>
          </a:xfrm>
        </p:spPr>
        <p:txBody>
          <a:bodyPr/>
          <a:lstStyle/>
          <a:p>
            <a:pPr eaLnBrk="1" hangingPunct="1"/>
            <a:r>
              <a:rPr lang="de-DE" altLang="de-DE" dirty="0"/>
              <a:t>Digitale Transformation braucht digitale Kommunikation</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EINLEITUNG</a:t>
            </a:r>
          </a:p>
        </p:txBody>
      </p:sp>
      <p:sp>
        <p:nvSpPr>
          <p:cNvPr id="15364" name="Inhaltsplatzhalter 12">
            <a:extLst>
              <a:ext uri="{FF2B5EF4-FFF2-40B4-BE49-F238E27FC236}">
                <a16:creationId xmlns:a16="http://schemas.microsoft.com/office/drawing/2014/main" id="{72A2E84E-058C-430B-B0C1-8900B78C4C38}"/>
              </a:ext>
            </a:extLst>
          </p:cNvPr>
          <p:cNvSpPr>
            <a:spLocks noGrp="1"/>
          </p:cNvSpPr>
          <p:nvPr>
            <p:ph sz="quarter" idx="21"/>
          </p:nvPr>
        </p:nvSpPr>
        <p:spPr>
          <a:xfrm>
            <a:off x="463550" y="1697038"/>
            <a:ext cx="6775450" cy="4741862"/>
          </a:xfrm>
        </p:spPr>
        <p:txBody>
          <a:bodyPr/>
          <a:lstStyle/>
          <a:p>
            <a:pPr marL="342900" indent="-342900" eaLnBrk="1" hangingPunct="1">
              <a:buFont typeface="Arial" panose="020B0604020202020204" pitchFamily="34" charset="0"/>
              <a:buChar char="•"/>
            </a:pPr>
            <a:r>
              <a:rPr lang="de-DE" altLang="de-DE" dirty="0"/>
              <a:t>Definition digitale Transformation:</a:t>
            </a:r>
          </a:p>
          <a:p>
            <a:pPr marL="685800" lvl="1">
              <a:buFont typeface="Arial" panose="020B0604020202020204" pitchFamily="34" charset="0"/>
              <a:buChar char="•"/>
            </a:pPr>
            <a:r>
              <a:rPr lang="de-DE" altLang="de-DE" sz="2000" dirty="0"/>
              <a:t>„[…] Wandel bestehender Unternehmensprozesse sowie die zielgerichtete Reaktion eines Unternehmens auf die Digitalisierung, welche sich unter anderem durch die Einführung von neuen, digitalen Technologien und Innovationen auszeichnet“ (vgl. [1], Seite 5)</a:t>
            </a:r>
          </a:p>
          <a:p>
            <a:pPr marL="342900" indent="-342900">
              <a:buFont typeface="Arial" panose="020B0604020202020204" pitchFamily="34" charset="0"/>
              <a:buChar char="•"/>
            </a:pPr>
            <a:r>
              <a:rPr lang="de-DE" altLang="de-DE" dirty="0"/>
              <a:t>Ausrichtung von Unternehmensstrategie(n) zur Digitalisierung (digitale Innovationen =&gt; ‚</a:t>
            </a:r>
            <a:r>
              <a:rPr lang="de-DE" altLang="de-DE" dirty="0" err="1"/>
              <a:t>Enabling</a:t>
            </a:r>
            <a:r>
              <a:rPr lang="de-DE" altLang="de-DE" dirty="0"/>
              <a:t>‘)</a:t>
            </a:r>
          </a:p>
          <a:p>
            <a:pPr marL="342900" indent="-342900">
              <a:buFont typeface="Arial" panose="020B0604020202020204" pitchFamily="34" charset="0"/>
              <a:buChar char="•"/>
            </a:pPr>
            <a:r>
              <a:rPr lang="de-DE" altLang="de-DE" dirty="0"/>
              <a:t>Digitaler Wandel betrifft auch Individuen/End-User</a:t>
            </a:r>
          </a:p>
          <a:p>
            <a:pPr marL="685800" lvl="1">
              <a:buFont typeface="Arial" panose="020B0604020202020204" pitchFamily="34" charset="0"/>
              <a:buChar char="•"/>
            </a:pPr>
            <a:r>
              <a:rPr lang="de-DE" altLang="de-DE" sz="2000" dirty="0"/>
              <a:t>Digitale Dauerbereitschaft (‚</a:t>
            </a:r>
            <a:r>
              <a:rPr lang="de-DE" altLang="de-DE" sz="2000" dirty="0" err="1"/>
              <a:t>always</a:t>
            </a:r>
            <a:r>
              <a:rPr lang="de-DE" altLang="de-DE" sz="2000" dirty="0"/>
              <a:t> on‘)</a:t>
            </a:r>
          </a:p>
          <a:p>
            <a:pPr marL="685800" lvl="1">
              <a:buFont typeface="Arial" panose="020B0604020202020204" pitchFamily="34" charset="0"/>
              <a:buChar char="•"/>
            </a:pPr>
            <a:r>
              <a:rPr lang="de-DE" altLang="de-DE" sz="2000" dirty="0"/>
              <a:t>Beruflich und privat verschwimmen</a:t>
            </a:r>
          </a:p>
          <a:p>
            <a:pPr marL="685800" lvl="1">
              <a:buFont typeface="Arial" panose="020B0604020202020204" pitchFamily="34" charset="0"/>
              <a:buChar char="•"/>
            </a:pPr>
            <a:r>
              <a:rPr lang="de-DE" altLang="de-DE" sz="2000" dirty="0"/>
              <a:t>Echtzeitversorgung mit Informationen</a:t>
            </a:r>
          </a:p>
          <a:p>
            <a:pPr marL="685800" lvl="1">
              <a:buFont typeface="Arial" panose="020B0604020202020204" pitchFamily="34" charset="0"/>
              <a:buChar char="•"/>
            </a:pPr>
            <a:r>
              <a:rPr lang="de-DE" altLang="de-DE" sz="2000" dirty="0"/>
              <a:t>Konsument und Macher von digitalen Inhalten (‚</a:t>
            </a:r>
            <a:r>
              <a:rPr lang="de-DE" altLang="de-DE" sz="2000" dirty="0" err="1"/>
              <a:t>Gatekeeping</a:t>
            </a:r>
            <a:r>
              <a:rPr lang="de-DE" altLang="de-DE" sz="2000" dirty="0"/>
              <a:t>‘)</a:t>
            </a:r>
            <a:endParaRPr lang="de-DE" altLang="de-DE" dirty="0"/>
          </a:p>
          <a:p>
            <a:pPr marL="342900" indent="-342900">
              <a:buFont typeface="Arial" panose="020B0604020202020204" pitchFamily="34" charset="0"/>
              <a:buChar char="•"/>
            </a:pPr>
            <a:r>
              <a:rPr lang="de-DE" altLang="de-DE" sz="2000" dirty="0"/>
              <a:t>Kommunikation aus End-User-Perspektive</a:t>
            </a:r>
          </a:p>
          <a:p>
            <a:pPr marL="342900">
              <a:buFont typeface="Arial" panose="020B0604020202020204" pitchFamily="34" charset="0"/>
              <a:buChar char="•"/>
            </a:pPr>
            <a:endParaRPr lang="de-DE" altLang="de-DE" sz="2000" dirty="0"/>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5</a:t>
            </a:fld>
            <a:endParaRPr lang="de-DE" altLang="de-DE" sz="1000"/>
          </a:p>
        </p:txBody>
      </p:sp>
    </p:spTree>
    <p:extLst>
      <p:ext uri="{BB962C8B-B14F-4D97-AF65-F5344CB8AC3E}">
        <p14:creationId xmlns:p14="http://schemas.microsoft.com/office/powerpoint/2010/main" val="28289106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Inhaltsplatzhalter 13">
            <a:extLst>
              <a:ext uri="{FF2B5EF4-FFF2-40B4-BE49-F238E27FC236}">
                <a16:creationId xmlns:a16="http://schemas.microsoft.com/office/drawing/2014/main" id="{EA7C267A-B4B7-4DBB-8F15-51B1E157F81B}"/>
              </a:ext>
            </a:extLst>
          </p:cNvPr>
          <p:cNvSpPr>
            <a:spLocks noGrp="1"/>
          </p:cNvSpPr>
          <p:nvPr>
            <p:ph idx="1"/>
          </p:nvPr>
        </p:nvSpPr>
        <p:spPr>
          <a:xfrm>
            <a:off x="6075363" y="2197100"/>
            <a:ext cx="2647950" cy="3424238"/>
          </a:xfrm>
        </p:spPr>
        <p:txBody>
          <a:bodyPr/>
          <a:lstStyle/>
          <a:p>
            <a:pPr eaLnBrk="1" hangingPunct="1"/>
            <a:r>
              <a:rPr lang="de-DE" altLang="de-DE"/>
              <a:t>Lorem ipsum dolor sit amet, consetetur sadipscing elitr, sed diam nonumy eirmod tempor invidunt ut labore et dolore magna aliquyam erat, sed diam voluptua. At vero eos et accusam. </a:t>
            </a:r>
          </a:p>
        </p:txBody>
      </p:sp>
      <p:pic>
        <p:nvPicPr>
          <p:cNvPr id="21507" name="Bildplatzhalter 16">
            <a:extLst>
              <a:ext uri="{FF2B5EF4-FFF2-40B4-BE49-F238E27FC236}">
                <a16:creationId xmlns:a16="http://schemas.microsoft.com/office/drawing/2014/main" id="{F1D8A4D2-BD16-4362-8C41-158DAAA1A17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463550" y="2197100"/>
            <a:ext cx="5440363" cy="3292475"/>
          </a:xfrm>
        </p:spPr>
      </p:pic>
      <p:sp>
        <p:nvSpPr>
          <p:cNvPr id="21508" name="Inhaltsplatzhalter 17">
            <a:extLst>
              <a:ext uri="{FF2B5EF4-FFF2-40B4-BE49-F238E27FC236}">
                <a16:creationId xmlns:a16="http://schemas.microsoft.com/office/drawing/2014/main" id="{ADA62AAA-6A21-47AF-ACDF-C503E15759AE}"/>
              </a:ext>
            </a:extLst>
          </p:cNvPr>
          <p:cNvSpPr>
            <a:spLocks noGrp="1"/>
          </p:cNvSpPr>
          <p:nvPr>
            <p:ph idx="20"/>
          </p:nvPr>
        </p:nvSpPr>
        <p:spPr>
          <a:xfrm>
            <a:off x="463550" y="5494338"/>
            <a:ext cx="2651125" cy="198437"/>
          </a:xfrm>
        </p:spPr>
        <p:txBody>
          <a:bodyPr/>
          <a:lstStyle/>
          <a:p>
            <a:pPr eaLnBrk="1" hangingPunct="1"/>
            <a:r>
              <a:rPr lang="de-DE" altLang="de-DE"/>
              <a:t>Bildunterschrift 1</a:t>
            </a:r>
          </a:p>
        </p:txBody>
      </p:sp>
      <p:sp>
        <p:nvSpPr>
          <p:cNvPr id="21509" name="Datumsplatzhalter 3">
            <a:extLst>
              <a:ext uri="{FF2B5EF4-FFF2-40B4-BE49-F238E27FC236}">
                <a16:creationId xmlns:a16="http://schemas.microsoft.com/office/drawing/2014/main" id="{93C06089-61F1-453E-882A-1F85D443F3E6}"/>
              </a:ext>
            </a:extLst>
          </p:cNvPr>
          <p:cNvSpPr>
            <a:spLocks noGrp="1"/>
          </p:cNvSpPr>
          <p:nvPr>
            <p:ph type="dt"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p>
        </p:txBody>
      </p:sp>
      <p:sp>
        <p:nvSpPr>
          <p:cNvPr id="21510" name="Fußzeilenplatzhalter 4">
            <a:extLst>
              <a:ext uri="{FF2B5EF4-FFF2-40B4-BE49-F238E27FC236}">
                <a16:creationId xmlns:a16="http://schemas.microsoft.com/office/drawing/2014/main" id="{97E3AC0D-4918-4881-BD52-3C99101DB1CE}"/>
              </a:ext>
            </a:extLst>
          </p:cNvPr>
          <p:cNvSpPr>
            <a:spLocks noGrp="1"/>
          </p:cNvSpPr>
          <p:nvPr>
            <p:ph type="ftr" sz="quarter" idx="24"/>
          </p:nvPr>
        </p:nvSpPr>
        <p:spPr bwMode="auto">
          <a:xfrm>
            <a:off x="1289050" y="6646863"/>
            <a:ext cx="5624513" cy="2111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21511" name="Foliennummernplatzhalter 5">
            <a:extLst>
              <a:ext uri="{FF2B5EF4-FFF2-40B4-BE49-F238E27FC236}">
                <a16:creationId xmlns:a16="http://schemas.microsoft.com/office/drawing/2014/main" id="{ECD1F559-1536-40ED-8138-F86AE925869E}"/>
              </a:ext>
            </a:extLst>
          </p:cNvPr>
          <p:cNvSpPr>
            <a:spLocks noGrp="1"/>
          </p:cNvSpPr>
          <p:nvPr>
            <p:ph type="sldNum" sz="quarter" idx="25"/>
          </p:nvPr>
        </p:nvSpPr>
        <p:spPr bwMode="auto">
          <a:xfrm>
            <a:off x="8388350" y="6680200"/>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EEEE2EC4-0668-4576-9515-9BBE4FFF44E5}" type="slidenum">
              <a:rPr lang="de-DE" altLang="de-DE" sz="1000"/>
              <a:pPr eaLnBrk="1" hangingPunct="1">
                <a:buSzTx/>
                <a:buFontTx/>
                <a:buNone/>
              </a:pPr>
              <a:t>50</a:t>
            </a:fld>
            <a:endParaRPr lang="de-DE" altLang="de-DE" sz="1000"/>
          </a:p>
        </p:txBody>
      </p:sp>
      <p:sp>
        <p:nvSpPr>
          <p:cNvPr id="3" name="Titel 2">
            <a:extLst>
              <a:ext uri="{FF2B5EF4-FFF2-40B4-BE49-F238E27FC236}">
                <a16:creationId xmlns:a16="http://schemas.microsoft.com/office/drawing/2014/main" id="{DF1B1C50-328F-45F3-8A85-549E249572FB}"/>
              </a:ext>
            </a:extLst>
          </p:cNvPr>
          <p:cNvSpPr>
            <a:spLocks noGrp="1"/>
          </p:cNvSpPr>
          <p:nvPr>
            <p:ph type="title"/>
          </p:nvPr>
        </p:nvSpPr>
        <p:spPr>
          <a:xfrm>
            <a:off x="457200" y="458788"/>
            <a:ext cx="6718300" cy="763587"/>
          </a:xfrm>
        </p:spPr>
        <p:txBody>
          <a:bodyPr>
            <a:normAutofit/>
          </a:bodyPr>
          <a:lstStyle/>
          <a:p>
            <a:pPr eaLnBrk="1" fontAlgn="auto" hangingPunct="1">
              <a:spcAft>
                <a:spcPts val="0"/>
              </a:spcAft>
              <a:defRPr/>
            </a:pPr>
            <a:r>
              <a:rPr lang="de-DE" dirty="0">
                <a:ea typeface="+mj-ea"/>
              </a:rPr>
              <a:t>Text-/ Bildseite</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Bildplatzhalter 9" descr="Fakultät-BW6.jpg">
            <a:extLst>
              <a:ext uri="{FF2B5EF4-FFF2-40B4-BE49-F238E27FC236}">
                <a16:creationId xmlns:a16="http://schemas.microsoft.com/office/drawing/2014/main" id="{05E22952-6755-41C2-A5B7-7ED01B6772BB}"/>
              </a:ext>
            </a:extLst>
          </p:cNvPr>
          <p:cNvPicPr>
            <a:picLocks noGrp="1" noChangeAspect="1"/>
          </p:cNvPicPr>
          <p:nvPr>
            <p:ph type="pic" sz="quarter" idx="18"/>
          </p:nvPr>
        </p:nvPicPr>
        <p:blipFill>
          <a:blip r:embed="rId2">
            <a:extLst>
              <a:ext uri="{28A0092B-C50C-407E-A947-70E740481C1C}">
                <a14:useLocalDpi xmlns:a14="http://schemas.microsoft.com/office/drawing/2010/main" val="0"/>
              </a:ext>
            </a:extLst>
          </a:blip>
          <a:srcRect t="11333" b="11333"/>
          <a:stretch>
            <a:fillRect/>
          </a:stretch>
        </p:blipFill>
        <p:spPr>
          <a:xfrm>
            <a:off x="0" y="1435100"/>
            <a:ext cx="8966200" cy="4197350"/>
          </a:xfrm>
        </p:spPr>
      </p:pic>
      <p:sp>
        <p:nvSpPr>
          <p:cNvPr id="22531" name="Inhaltsplatzhalter 13">
            <a:extLst>
              <a:ext uri="{FF2B5EF4-FFF2-40B4-BE49-F238E27FC236}">
                <a16:creationId xmlns:a16="http://schemas.microsoft.com/office/drawing/2014/main" id="{36B44C5F-2A3F-47C9-B4FA-E2294B56F7ED}"/>
              </a:ext>
            </a:extLst>
          </p:cNvPr>
          <p:cNvSpPr>
            <a:spLocks noGrp="1"/>
          </p:cNvSpPr>
          <p:nvPr>
            <p:ph idx="1"/>
          </p:nvPr>
        </p:nvSpPr>
        <p:spPr>
          <a:xfrm>
            <a:off x="463550" y="2976563"/>
            <a:ext cx="6462713" cy="2390775"/>
          </a:xfrm>
          <a:solidFill>
            <a:schemeClr val="tx2">
              <a:alpha val="85097"/>
            </a:schemeClr>
          </a:solidFill>
        </p:spPr>
        <p:txBody>
          <a:bodyPr/>
          <a:lstStyle/>
          <a:p>
            <a:pPr marL="179388" eaLnBrk="1" hangingPunct="1"/>
            <a:r>
              <a:rPr lang="de-DE" altLang="de-DE"/>
              <a:t>Text hier einfügen</a:t>
            </a:r>
          </a:p>
        </p:txBody>
      </p:sp>
      <p:sp>
        <p:nvSpPr>
          <p:cNvPr id="22532" name="Inhaltsplatzhalter 17">
            <a:extLst>
              <a:ext uri="{FF2B5EF4-FFF2-40B4-BE49-F238E27FC236}">
                <a16:creationId xmlns:a16="http://schemas.microsoft.com/office/drawing/2014/main" id="{A4CB42D9-6422-4704-A7C7-9195942A165B}"/>
              </a:ext>
            </a:extLst>
          </p:cNvPr>
          <p:cNvSpPr>
            <a:spLocks noGrp="1"/>
          </p:cNvSpPr>
          <p:nvPr>
            <p:ph idx="19"/>
          </p:nvPr>
        </p:nvSpPr>
        <p:spPr>
          <a:xfrm>
            <a:off x="455613" y="5641975"/>
            <a:ext cx="2651125" cy="200025"/>
          </a:xfrm>
        </p:spPr>
        <p:txBody>
          <a:bodyPr/>
          <a:lstStyle/>
          <a:p>
            <a:pPr eaLnBrk="1" hangingPunct="1"/>
            <a:r>
              <a:rPr lang="de-DE" altLang="de-DE"/>
              <a:t>Bildunterschrift 1</a:t>
            </a:r>
          </a:p>
        </p:txBody>
      </p:sp>
      <p:sp>
        <p:nvSpPr>
          <p:cNvPr id="22533" name="Textplatzhalter 1">
            <a:extLst>
              <a:ext uri="{FF2B5EF4-FFF2-40B4-BE49-F238E27FC236}">
                <a16:creationId xmlns:a16="http://schemas.microsoft.com/office/drawing/2014/main" id="{4526F329-5048-4037-833F-9386D4360CEF}"/>
              </a:ext>
            </a:extLst>
          </p:cNvPr>
          <p:cNvSpPr>
            <a:spLocks noGrp="1"/>
          </p:cNvSpPr>
          <p:nvPr>
            <p:ph type="body" sz="quarter" idx="17"/>
          </p:nvPr>
        </p:nvSpPr>
        <p:spPr>
          <a:xfrm>
            <a:off x="463550" y="838200"/>
            <a:ext cx="6775450" cy="396875"/>
          </a:xfrm>
        </p:spPr>
        <p:txBody>
          <a:bodyPr/>
          <a:lstStyle/>
          <a:p>
            <a:pPr eaLnBrk="1" hangingPunct="1"/>
            <a:endParaRPr lang="de-DE" altLang="de-DE"/>
          </a:p>
        </p:txBody>
      </p:sp>
      <p:sp>
        <p:nvSpPr>
          <p:cNvPr id="3" name="Titel 2">
            <a:extLst>
              <a:ext uri="{FF2B5EF4-FFF2-40B4-BE49-F238E27FC236}">
                <a16:creationId xmlns:a16="http://schemas.microsoft.com/office/drawing/2014/main" id="{DC589030-8A6D-443A-BF13-B95E8535C67E}"/>
              </a:ext>
            </a:extLst>
          </p:cNvPr>
          <p:cNvSpPr>
            <a:spLocks noGrp="1"/>
          </p:cNvSpPr>
          <p:nvPr>
            <p:ph type="title"/>
          </p:nvPr>
        </p:nvSpPr>
        <p:spPr>
          <a:xfrm>
            <a:off x="457200" y="458788"/>
            <a:ext cx="6781800" cy="706437"/>
          </a:xfrm>
        </p:spPr>
        <p:txBody>
          <a:bodyPr>
            <a:normAutofit/>
          </a:bodyPr>
          <a:lstStyle/>
          <a:p>
            <a:pPr eaLnBrk="1" fontAlgn="auto" hangingPunct="1">
              <a:spcAft>
                <a:spcPts val="0"/>
              </a:spcAft>
              <a:defRPr/>
            </a:pPr>
            <a:r>
              <a:rPr lang="de-DE" dirty="0">
                <a:ea typeface="+mj-ea"/>
              </a:rPr>
              <a:t>Text-/ Bildseite</a:t>
            </a:r>
          </a:p>
        </p:txBody>
      </p:sp>
      <p:sp>
        <p:nvSpPr>
          <p:cNvPr id="22535" name="Datumsplatzhalter 3">
            <a:extLst>
              <a:ext uri="{FF2B5EF4-FFF2-40B4-BE49-F238E27FC236}">
                <a16:creationId xmlns:a16="http://schemas.microsoft.com/office/drawing/2014/main" id="{08FD8D3B-A853-4301-A523-7C10A92BCFA9}"/>
              </a:ext>
            </a:extLst>
          </p:cNvPr>
          <p:cNvSpPr>
            <a:spLocks noGrp="1"/>
          </p:cNvSpPr>
          <p:nvPr>
            <p:ph type="dt" sz="quarter" idx="2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p>
        </p:txBody>
      </p:sp>
      <p:sp>
        <p:nvSpPr>
          <p:cNvPr id="22536" name="Fußzeilenplatzhalter 4">
            <a:extLst>
              <a:ext uri="{FF2B5EF4-FFF2-40B4-BE49-F238E27FC236}">
                <a16:creationId xmlns:a16="http://schemas.microsoft.com/office/drawing/2014/main" id="{7FAD7C3F-5B94-4A3A-852E-5B3792182F60}"/>
              </a:ext>
            </a:extLst>
          </p:cNvPr>
          <p:cNvSpPr>
            <a:spLocks noGrp="1"/>
          </p:cNvSpPr>
          <p:nvPr>
            <p:ph type="ftr" sz="quarter" idx="2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22537" name="Foliennummernplatzhalter 5">
            <a:extLst>
              <a:ext uri="{FF2B5EF4-FFF2-40B4-BE49-F238E27FC236}">
                <a16:creationId xmlns:a16="http://schemas.microsoft.com/office/drawing/2014/main" id="{2F22C40D-C264-4EBC-89DD-1DC9E20EC5D2}"/>
              </a:ext>
            </a:extLst>
          </p:cNvPr>
          <p:cNvSpPr>
            <a:spLocks noGrp="1"/>
          </p:cNvSpPr>
          <p:nvPr>
            <p:ph type="sldNum" sz="quarter" idx="22"/>
          </p:nvPr>
        </p:nvSpPr>
        <p:spPr bwMode="auto">
          <a:xfrm>
            <a:off x="8388350" y="6672263"/>
            <a:ext cx="576263" cy="2111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D9768D4A-804C-4C02-8CB4-86E6F9D5BF19}" type="slidenum">
              <a:rPr lang="de-DE" altLang="de-DE" sz="1000"/>
              <a:pPr eaLnBrk="1" hangingPunct="1">
                <a:buSzTx/>
                <a:buFontTx/>
                <a:buNone/>
              </a:pPr>
              <a:t>51</a:t>
            </a:fld>
            <a:endParaRPr lang="de-DE" altLang="de-DE" sz="1000"/>
          </a:p>
        </p:txBody>
      </p:sp>
      <p:sp>
        <p:nvSpPr>
          <p:cNvPr id="22538" name="Textfeld 8">
            <a:extLst>
              <a:ext uri="{FF2B5EF4-FFF2-40B4-BE49-F238E27FC236}">
                <a16:creationId xmlns:a16="http://schemas.microsoft.com/office/drawing/2014/main" id="{8FCC06FF-5C40-4087-9F01-500C45923783}"/>
              </a:ext>
            </a:extLst>
          </p:cNvPr>
          <p:cNvSpPr txBox="1">
            <a:spLocks noChangeArrowheads="1"/>
          </p:cNvSpPr>
          <p:nvPr/>
        </p:nvSpPr>
        <p:spPr bwMode="auto">
          <a:xfrm>
            <a:off x="-1620838" y="4864100"/>
            <a:ext cx="914400"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46800"/>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lnSpc>
                <a:spcPts val="1000"/>
              </a:lnSpc>
              <a:buSzTx/>
              <a:buFontTx/>
              <a:buNone/>
            </a:pPr>
            <a:endParaRPr lang="de-DE" altLang="de-DE" sz="200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Bildplatzhalter 6" descr="Fakultät-FZ6-älteres-Bild-aber-schön!.jpg">
            <a:extLst>
              <a:ext uri="{FF2B5EF4-FFF2-40B4-BE49-F238E27FC236}">
                <a16:creationId xmlns:a16="http://schemas.microsoft.com/office/drawing/2014/main" id="{B43AA1E8-BE0B-438B-B09E-BCF403FD6687}"/>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9801" r="9801"/>
          <a:stretch>
            <a:fillRect/>
          </a:stretch>
        </p:blipFill>
        <p:spPr>
          <a:xfrm>
            <a:off x="0" y="0"/>
            <a:ext cx="9144000" cy="6883400"/>
          </a:xfrm>
        </p:spPr>
      </p:pic>
      <p:sp>
        <p:nvSpPr>
          <p:cNvPr id="10" name="Titel 9">
            <a:extLst>
              <a:ext uri="{FF2B5EF4-FFF2-40B4-BE49-F238E27FC236}">
                <a16:creationId xmlns:a16="http://schemas.microsoft.com/office/drawing/2014/main" id="{1C7A6611-B55A-4421-AA59-136A4501B450}"/>
              </a:ext>
            </a:extLst>
          </p:cNvPr>
          <p:cNvSpPr>
            <a:spLocks noGrp="1"/>
          </p:cNvSpPr>
          <p:nvPr>
            <p:ph type="title"/>
          </p:nvPr>
        </p:nvSpPr>
        <p:spPr>
          <a:xfrm>
            <a:off x="457200" y="388938"/>
            <a:ext cx="6718300" cy="889000"/>
          </a:xfrm>
        </p:spPr>
        <p:txBody>
          <a:bodyPr/>
          <a:lstStyle/>
          <a:p>
            <a:pPr eaLnBrk="1" fontAlgn="auto" hangingPunct="1">
              <a:spcAft>
                <a:spcPts val="0"/>
              </a:spcAft>
              <a:defRPr/>
            </a:pPr>
            <a:r>
              <a:rPr lang="de-DE" dirty="0">
                <a:ea typeface="+mj-ea"/>
              </a:rPr>
              <a:t>Vorlage Vollbild </a:t>
            </a:r>
            <a:br>
              <a:rPr lang="de-DE" dirty="0">
                <a:ea typeface="+mj-ea"/>
              </a:rPr>
            </a:br>
            <a:r>
              <a:rPr lang="de-DE" dirty="0">
                <a:ea typeface="+mj-ea"/>
              </a:rPr>
              <a:t>Motiv bitte hinter die Klammer legen</a:t>
            </a:r>
            <a:br>
              <a:rPr lang="de-DE" dirty="0">
                <a:ea typeface="+mj-ea"/>
              </a:rPr>
            </a:br>
            <a:endParaRPr lang="de-DE" dirty="0">
              <a:ea typeface="+mj-ea"/>
            </a:endParaRPr>
          </a:p>
        </p:txBody>
      </p:sp>
      <p:sp>
        <p:nvSpPr>
          <p:cNvPr id="23556" name="Datumsplatzhalter 3">
            <a:extLst>
              <a:ext uri="{FF2B5EF4-FFF2-40B4-BE49-F238E27FC236}">
                <a16:creationId xmlns:a16="http://schemas.microsoft.com/office/drawing/2014/main" id="{5E85AE6D-57C3-4BDC-91C9-2F8A0AA79B31}"/>
              </a:ext>
            </a:extLst>
          </p:cNvPr>
          <p:cNvSpPr>
            <a:spLocks noGrp="1"/>
          </p:cNvSpPr>
          <p:nvPr>
            <p:ph type="dt" sz="quarter" idx="14"/>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23557" name="Fußzeilenplatzhalter 4">
            <a:extLst>
              <a:ext uri="{FF2B5EF4-FFF2-40B4-BE49-F238E27FC236}">
                <a16:creationId xmlns:a16="http://schemas.microsoft.com/office/drawing/2014/main" id="{A228ED10-7CF3-4898-BBA6-4E5ADFA963C7}"/>
              </a:ext>
            </a:extLst>
          </p:cNvPr>
          <p:cNvSpPr>
            <a:spLocks noGrp="1"/>
          </p:cNvSpPr>
          <p:nvPr>
            <p:ph type="ftr" sz="quarter" idx="1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23558" name="Foliennummernplatzhalter 5">
            <a:extLst>
              <a:ext uri="{FF2B5EF4-FFF2-40B4-BE49-F238E27FC236}">
                <a16:creationId xmlns:a16="http://schemas.microsoft.com/office/drawing/2014/main" id="{436515F8-C274-439C-B553-1F0A07C6996B}"/>
              </a:ext>
            </a:extLst>
          </p:cNvPr>
          <p:cNvSpPr>
            <a:spLocks noGrp="1"/>
          </p:cNvSpPr>
          <p:nvPr>
            <p:ph type="sldNum" sz="quarter" idx="16"/>
          </p:nvPr>
        </p:nvSpPr>
        <p:spPr bwMode="auto">
          <a:xfrm>
            <a:off x="8388350" y="66833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6BFEB477-CC24-4591-9BF6-6F99A50198EC}" type="slidenum">
              <a:rPr lang="de-DE" altLang="de-DE" sz="1000"/>
              <a:pPr eaLnBrk="1" hangingPunct="1">
                <a:buSzTx/>
                <a:buFontTx/>
                <a:buNone/>
              </a:pPr>
              <a:t>52</a:t>
            </a:fld>
            <a:endParaRPr lang="de-DE" altLang="de-DE" sz="1000"/>
          </a:p>
        </p:txBody>
      </p:sp>
      <p:grpSp>
        <p:nvGrpSpPr>
          <p:cNvPr id="23559" name="Gruppierung 1">
            <a:extLst>
              <a:ext uri="{FF2B5EF4-FFF2-40B4-BE49-F238E27FC236}">
                <a16:creationId xmlns:a16="http://schemas.microsoft.com/office/drawing/2014/main" id="{C8277E44-6F86-4944-8F41-9FFF676952DF}"/>
              </a:ext>
            </a:extLst>
          </p:cNvPr>
          <p:cNvGrpSpPr>
            <a:grpSpLocks/>
          </p:cNvGrpSpPr>
          <p:nvPr/>
        </p:nvGrpSpPr>
        <p:grpSpPr bwMode="auto">
          <a:xfrm>
            <a:off x="7412038" y="0"/>
            <a:ext cx="1736725" cy="6880225"/>
            <a:chOff x="7411539" y="0"/>
            <a:chExt cx="1738007" cy="6880743"/>
          </a:xfrm>
        </p:grpSpPr>
        <p:sp>
          <p:nvSpPr>
            <p:cNvPr id="20" name="Rechteck 19">
              <a:extLst>
                <a:ext uri="{FF2B5EF4-FFF2-40B4-BE49-F238E27FC236}">
                  <a16:creationId xmlns:a16="http://schemas.microsoft.com/office/drawing/2014/main" id="{7744DEBD-847C-42E6-A4F1-0739EC2B9CCE}"/>
                </a:ext>
              </a:extLst>
            </p:cNvPr>
            <p:cNvSpPr/>
            <p:nvPr/>
          </p:nvSpPr>
          <p:spPr>
            <a:xfrm>
              <a:off x="7416305" y="6669590"/>
              <a:ext cx="1731652" cy="21115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21" name="Rechteck 20">
              <a:extLst>
                <a:ext uri="{FF2B5EF4-FFF2-40B4-BE49-F238E27FC236}">
                  <a16:creationId xmlns:a16="http://schemas.microsoft.com/office/drawing/2014/main" id="{1262D9EF-0600-4A3B-971B-06FBDA24D0C4}"/>
                </a:ext>
              </a:extLst>
            </p:cNvPr>
            <p:cNvSpPr/>
            <p:nvPr/>
          </p:nvSpPr>
          <p:spPr>
            <a:xfrm>
              <a:off x="8971615" y="0"/>
              <a:ext cx="177931" cy="679818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sp>
          <p:nvSpPr>
            <p:cNvPr id="22" name="Rechteck 21">
              <a:extLst>
                <a:ext uri="{FF2B5EF4-FFF2-40B4-BE49-F238E27FC236}">
                  <a16:creationId xmlns:a16="http://schemas.microsoft.com/office/drawing/2014/main" id="{D997FB2C-8241-4E10-8CDE-947DD4D22E69}"/>
                </a:ext>
              </a:extLst>
            </p:cNvPr>
            <p:cNvSpPr/>
            <p:nvPr/>
          </p:nvSpPr>
          <p:spPr>
            <a:xfrm>
              <a:off x="7411539" y="0"/>
              <a:ext cx="1733240" cy="77158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de-DE" dirty="0">
                <a:solidFill>
                  <a:schemeClr val="bg1"/>
                </a:solidFill>
              </a:endParaRPr>
            </a:p>
          </p:txBody>
        </p:sp>
        <p:pic>
          <p:nvPicPr>
            <p:cNvPr id="23564" name="Bild 22" descr="Claim_HSE_grau_CMYK_D.eps">
              <a:extLst>
                <a:ext uri="{FF2B5EF4-FFF2-40B4-BE49-F238E27FC236}">
                  <a16:creationId xmlns:a16="http://schemas.microsoft.com/office/drawing/2014/main" id="{B94A48D5-B514-4377-B8DD-085AC892082E}"/>
                </a:ext>
              </a:extLst>
            </p:cNvPr>
            <p:cNvPicPr>
              <a:picLocks noChangeAspect="1"/>
            </p:cNvPicPr>
            <p:nvPr/>
          </p:nvPicPr>
          <p:blipFill>
            <a:blip r:embed="rId3">
              <a:extLst>
                <a:ext uri="{28A0092B-C50C-407E-A947-70E740481C1C}">
                  <a14:useLocalDpi xmlns:a14="http://schemas.microsoft.com/office/drawing/2010/main" val="0"/>
                </a:ext>
              </a:extLst>
            </a:blip>
            <a:srcRect t="-2" b="30695"/>
            <a:stretch>
              <a:fillRect/>
            </a:stretch>
          </p:blipFill>
          <p:spPr bwMode="auto">
            <a:xfrm>
              <a:off x="7586524" y="257751"/>
              <a:ext cx="1311693" cy="342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23560" name="Foliennummernplatzhalter 5">
            <a:extLst>
              <a:ext uri="{FF2B5EF4-FFF2-40B4-BE49-F238E27FC236}">
                <a16:creationId xmlns:a16="http://schemas.microsoft.com/office/drawing/2014/main" id="{05D0C779-1278-4F8C-A6D7-B8676EE5C961}"/>
              </a:ext>
            </a:extLst>
          </p:cNvPr>
          <p:cNvSpPr txBox="1">
            <a:spLocks/>
          </p:cNvSpPr>
          <p:nvPr/>
        </p:nvSpPr>
        <p:spPr bwMode="auto">
          <a:xfrm>
            <a:off x="8388350" y="6694488"/>
            <a:ext cx="576263"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algn="r" eaLnBrk="1" hangingPunct="1">
              <a:buSzTx/>
              <a:buFontTx/>
              <a:buNone/>
            </a:pPr>
            <a:fld id="{7C10BBBD-1D51-4C52-B872-B400B3512B85}" type="slidenum">
              <a:rPr lang="de-DE" altLang="de-DE" sz="1000"/>
              <a:pPr algn="r" eaLnBrk="1" hangingPunct="1">
                <a:buSzTx/>
                <a:buFontTx/>
                <a:buNone/>
              </a:pPr>
              <a:t>52</a:t>
            </a:fld>
            <a:endParaRPr lang="de-DE" altLang="de-DE" sz="100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Bild 8">
            <a:extLst>
              <a:ext uri="{FF2B5EF4-FFF2-40B4-BE49-F238E27FC236}">
                <a16:creationId xmlns:a16="http://schemas.microsoft.com/office/drawing/2014/main" id="{BF294D4F-8820-4B6C-A1D8-14668CD61E9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230563" y="1435100"/>
            <a:ext cx="5441950" cy="4713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579" name="Textplatzhalter 5">
            <a:extLst>
              <a:ext uri="{FF2B5EF4-FFF2-40B4-BE49-F238E27FC236}">
                <a16:creationId xmlns:a16="http://schemas.microsoft.com/office/drawing/2014/main" id="{042E9E2F-D80F-41C8-B6ED-0639306A5A14}"/>
              </a:ext>
            </a:extLst>
          </p:cNvPr>
          <p:cNvSpPr>
            <a:spLocks noGrp="1"/>
          </p:cNvSpPr>
          <p:nvPr>
            <p:ph type="body" sz="quarter" idx="17"/>
          </p:nvPr>
        </p:nvSpPr>
        <p:spPr>
          <a:xfrm>
            <a:off x="463550" y="784225"/>
            <a:ext cx="6775450" cy="395288"/>
          </a:xfrm>
        </p:spPr>
        <p:txBody>
          <a:bodyPr/>
          <a:lstStyle/>
          <a:p>
            <a:pPr eaLnBrk="1" hangingPunct="1"/>
            <a:r>
              <a:rPr lang="de-DE" altLang="de-DE"/>
              <a:t>Subtitel</a:t>
            </a:r>
          </a:p>
        </p:txBody>
      </p:sp>
      <p:sp>
        <p:nvSpPr>
          <p:cNvPr id="24580" name="Titel 6">
            <a:extLst>
              <a:ext uri="{FF2B5EF4-FFF2-40B4-BE49-F238E27FC236}">
                <a16:creationId xmlns:a16="http://schemas.microsoft.com/office/drawing/2014/main" id="{923C0F43-D74B-4572-AA0E-CDCA2DE7D437}"/>
              </a:ext>
            </a:extLst>
          </p:cNvPr>
          <p:cNvSpPr>
            <a:spLocks noGrp="1"/>
          </p:cNvSpPr>
          <p:nvPr>
            <p:ph type="title"/>
          </p:nvPr>
        </p:nvSpPr>
        <p:spPr bwMode="auto">
          <a:xfrm>
            <a:off x="457200" y="458788"/>
            <a:ext cx="6781800" cy="7064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a:t>Technik – Wirtschaft – Soziales</a:t>
            </a:r>
          </a:p>
        </p:txBody>
      </p:sp>
      <p:sp>
        <p:nvSpPr>
          <p:cNvPr id="24581" name="Inhaltsplatzhalter 11">
            <a:extLst>
              <a:ext uri="{FF2B5EF4-FFF2-40B4-BE49-F238E27FC236}">
                <a16:creationId xmlns:a16="http://schemas.microsoft.com/office/drawing/2014/main" id="{C14760B1-ABC5-4FB6-A7C1-936BC69BED80}"/>
              </a:ext>
            </a:extLst>
          </p:cNvPr>
          <p:cNvSpPr>
            <a:spLocks noGrp="1"/>
          </p:cNvSpPr>
          <p:nvPr>
            <p:ph sz="quarter" idx="21"/>
          </p:nvPr>
        </p:nvSpPr>
        <p:spPr>
          <a:xfrm>
            <a:off x="463550" y="1697038"/>
            <a:ext cx="2767013" cy="4741862"/>
          </a:xfrm>
        </p:spPr>
        <p:txBody>
          <a:bodyPr/>
          <a:lstStyle/>
          <a:p>
            <a:pPr eaLnBrk="1" hangingPunct="1"/>
            <a:r>
              <a:rPr lang="de-DE" altLang="de-DE"/>
              <a:t>Lorem ipsum dolor sit amet, consetetur sadipscing elitr, sed diam nonumy eirmod tempor invidunt ut labore et dolore magna aliquyam erat, sed diam voluptua. </a:t>
            </a:r>
          </a:p>
        </p:txBody>
      </p:sp>
      <p:sp>
        <p:nvSpPr>
          <p:cNvPr id="24582" name="Datumsplatzhalter 1">
            <a:extLst>
              <a:ext uri="{FF2B5EF4-FFF2-40B4-BE49-F238E27FC236}">
                <a16:creationId xmlns:a16="http://schemas.microsoft.com/office/drawing/2014/main" id="{EC403FE5-448A-4E5A-9373-DC23575B7EF3}"/>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p>
        </p:txBody>
      </p:sp>
      <p:sp>
        <p:nvSpPr>
          <p:cNvPr id="24583" name="Fußzeilenplatzhalter 2">
            <a:extLst>
              <a:ext uri="{FF2B5EF4-FFF2-40B4-BE49-F238E27FC236}">
                <a16:creationId xmlns:a16="http://schemas.microsoft.com/office/drawing/2014/main" id="{BBEA4D9E-611A-4E26-A3ED-E05E3D252BB9}"/>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24584" name="Foliennummernplatzhalter 3">
            <a:extLst>
              <a:ext uri="{FF2B5EF4-FFF2-40B4-BE49-F238E27FC236}">
                <a16:creationId xmlns:a16="http://schemas.microsoft.com/office/drawing/2014/main" id="{FB0979B0-28CF-4F4C-9159-03D53DA2A0E4}"/>
              </a:ext>
            </a:extLst>
          </p:cNvPr>
          <p:cNvSpPr>
            <a:spLocks noGrp="1"/>
          </p:cNvSpPr>
          <p:nvPr>
            <p:ph type="sldNum" sz="quarter" idx="24"/>
          </p:nvPr>
        </p:nvSpPr>
        <p:spPr bwMode="auto">
          <a:xfrm>
            <a:off x="8388350" y="6678613"/>
            <a:ext cx="576263" cy="2111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C95BE432-6E95-4099-AC8E-9E33521AF8E9}" type="slidenum">
              <a:rPr lang="de-DE" altLang="de-DE" sz="1000"/>
              <a:pPr eaLnBrk="1" hangingPunct="1">
                <a:buSzTx/>
                <a:buFontTx/>
                <a:buNone/>
              </a:pPr>
              <a:t>53</a:t>
            </a:fld>
            <a:endParaRPr lang="de-DE" altLang="de-DE" sz="1000"/>
          </a:p>
        </p:txBody>
      </p:sp>
      <p:sp>
        <p:nvSpPr>
          <p:cNvPr id="24585" name="Textfeld 4">
            <a:extLst>
              <a:ext uri="{FF2B5EF4-FFF2-40B4-BE49-F238E27FC236}">
                <a16:creationId xmlns:a16="http://schemas.microsoft.com/office/drawing/2014/main" id="{23DDA137-A5E9-446F-A1FF-C8C3DB430F15}"/>
              </a:ext>
            </a:extLst>
          </p:cNvPr>
          <p:cNvSpPr txBox="1">
            <a:spLocks noChangeArrowheads="1"/>
          </p:cNvSpPr>
          <p:nvPr/>
        </p:nvSpPr>
        <p:spPr bwMode="auto">
          <a:xfrm>
            <a:off x="-493713" y="3427413"/>
            <a:ext cx="914401" cy="91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46800"/>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lnSpc>
                <a:spcPts val="1000"/>
              </a:lnSpc>
              <a:buSzTx/>
              <a:buFontTx/>
              <a:buNone/>
            </a:pPr>
            <a:endParaRPr lang="de-DE" altLang="de-DE" sz="200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602" name="Bildplatzhalter 8" descr="Pirmin_Maier_BW_KDB5136.jpg">
            <a:extLst>
              <a:ext uri="{FF2B5EF4-FFF2-40B4-BE49-F238E27FC236}">
                <a16:creationId xmlns:a16="http://schemas.microsoft.com/office/drawing/2014/main" id="{921CC0BE-7E1A-4775-8864-61128A79B53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11520" r="11520"/>
          <a:stretch>
            <a:fillRect/>
          </a:stretch>
        </p:blipFill>
        <p:spPr>
          <a:xfrm>
            <a:off x="7412038" y="776288"/>
            <a:ext cx="1552575" cy="5870575"/>
          </a:xfrm>
        </p:spPr>
      </p:pic>
      <p:graphicFrame>
        <p:nvGraphicFramePr>
          <p:cNvPr id="8" name="SmartArt-Platzhalter 7">
            <a:extLst>
              <a:ext uri="{FF2B5EF4-FFF2-40B4-BE49-F238E27FC236}">
                <a16:creationId xmlns:a16="http://schemas.microsoft.com/office/drawing/2014/main" id="{B60A0BFA-2C65-4CD5-93C0-D924E3AAF1D1}"/>
              </a:ext>
            </a:extLst>
          </p:cNvPr>
          <p:cNvGraphicFramePr>
            <a:graphicFrameLocks noGrp="1"/>
          </p:cNvGraphicFramePr>
          <p:nvPr>
            <p:ph type="dgm" sz="quarter" idx="17"/>
          </p:nvPr>
        </p:nvGraphicFramePr>
        <p:xfrm>
          <a:off x="457200" y="1670050"/>
          <a:ext cx="6756400" cy="4768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5604" name="Textplatzhalter 15">
            <a:extLst>
              <a:ext uri="{FF2B5EF4-FFF2-40B4-BE49-F238E27FC236}">
                <a16:creationId xmlns:a16="http://schemas.microsoft.com/office/drawing/2014/main" id="{BB27A597-7E3A-4D1D-9DF2-9FC71D0713D0}"/>
              </a:ext>
            </a:extLst>
          </p:cNvPr>
          <p:cNvSpPr>
            <a:spLocks noGrp="1"/>
          </p:cNvSpPr>
          <p:nvPr>
            <p:ph type="body" sz="quarter" idx="18"/>
          </p:nvPr>
        </p:nvSpPr>
        <p:spPr>
          <a:xfrm>
            <a:off x="463550" y="785813"/>
            <a:ext cx="6775450" cy="396875"/>
          </a:xfrm>
        </p:spPr>
        <p:txBody>
          <a:bodyPr/>
          <a:lstStyle/>
          <a:p>
            <a:pPr eaLnBrk="1" hangingPunct="1"/>
            <a:endParaRPr lang="de-DE" altLang="de-DE"/>
          </a:p>
        </p:txBody>
      </p:sp>
      <p:sp>
        <p:nvSpPr>
          <p:cNvPr id="3" name="Titel 2">
            <a:extLst>
              <a:ext uri="{FF2B5EF4-FFF2-40B4-BE49-F238E27FC236}">
                <a16:creationId xmlns:a16="http://schemas.microsoft.com/office/drawing/2014/main" id="{83215123-DC75-4030-B825-9060E4D02F0E}"/>
              </a:ext>
            </a:extLst>
          </p:cNvPr>
          <p:cNvSpPr>
            <a:spLocks noGrp="1"/>
          </p:cNvSpPr>
          <p:nvPr>
            <p:ph type="title"/>
          </p:nvPr>
        </p:nvSpPr>
        <p:spPr>
          <a:xfrm>
            <a:off x="457200" y="458788"/>
            <a:ext cx="6781800" cy="706437"/>
          </a:xfrm>
        </p:spPr>
        <p:txBody>
          <a:bodyPr/>
          <a:lstStyle/>
          <a:p>
            <a:pPr eaLnBrk="1" fontAlgn="auto" hangingPunct="1">
              <a:spcAft>
                <a:spcPts val="0"/>
              </a:spcAft>
              <a:defRPr/>
            </a:pPr>
            <a:r>
              <a:rPr lang="de-DE">
                <a:ea typeface="+mj-ea"/>
              </a:rPr>
              <a:t>Grafik einsetzen</a:t>
            </a:r>
            <a:endParaRPr lang="de-DE" dirty="0">
              <a:ea typeface="+mj-ea"/>
            </a:endParaRPr>
          </a:p>
        </p:txBody>
      </p:sp>
      <p:sp>
        <p:nvSpPr>
          <p:cNvPr id="25606" name="Datumsplatzhalter 3">
            <a:extLst>
              <a:ext uri="{FF2B5EF4-FFF2-40B4-BE49-F238E27FC236}">
                <a16:creationId xmlns:a16="http://schemas.microsoft.com/office/drawing/2014/main" id="{F2E30CD1-698B-404B-85CA-28AAF433A517}"/>
              </a:ext>
            </a:extLst>
          </p:cNvPr>
          <p:cNvSpPr>
            <a:spLocks noGrp="1"/>
          </p:cNvSpPr>
          <p:nvPr>
            <p:ph type="dt" sz="quarter" idx="19"/>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25607" name="Fußzeilenplatzhalter 4">
            <a:extLst>
              <a:ext uri="{FF2B5EF4-FFF2-40B4-BE49-F238E27FC236}">
                <a16:creationId xmlns:a16="http://schemas.microsoft.com/office/drawing/2014/main" id="{EE7615E0-0C9D-49FD-8BAA-CA47D925EB88}"/>
              </a:ext>
            </a:extLst>
          </p:cNvPr>
          <p:cNvSpPr>
            <a:spLocks noGrp="1"/>
          </p:cNvSpPr>
          <p:nvPr>
            <p:ph type="ftr" sz="quarter" idx="2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25608" name="Foliennummernplatzhalter 5">
            <a:extLst>
              <a:ext uri="{FF2B5EF4-FFF2-40B4-BE49-F238E27FC236}">
                <a16:creationId xmlns:a16="http://schemas.microsoft.com/office/drawing/2014/main" id="{7CE0FD67-8871-4177-85D7-9E7388E67C87}"/>
              </a:ext>
            </a:extLst>
          </p:cNvPr>
          <p:cNvSpPr>
            <a:spLocks noGrp="1"/>
          </p:cNvSpPr>
          <p:nvPr>
            <p:ph type="sldNum" sz="quarter" idx="2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0D4174A4-9C7F-4249-BD5E-A40CFDDFAEE9}" type="slidenum">
              <a:rPr lang="de-DE" altLang="de-DE" sz="1000"/>
              <a:pPr eaLnBrk="1" hangingPunct="1">
                <a:buSzTx/>
                <a:buFontTx/>
                <a:buNone/>
              </a:pPr>
              <a:t>54</a:t>
            </a:fld>
            <a:endParaRPr lang="de-DE" altLang="de-DE" sz="100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747713"/>
            <a:ext cx="6775450" cy="395287"/>
          </a:xfrm>
        </p:spPr>
        <p:txBody>
          <a:bodyPr/>
          <a:lstStyle/>
          <a:p>
            <a:pPr eaLnBrk="1" hangingPunct="1"/>
            <a:r>
              <a:rPr lang="de-DE" altLang="de-DE" dirty="0"/>
              <a:t>Digitale Transformation braucht digitale Kommunikation</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EINLEITUNG</a:t>
            </a:r>
          </a:p>
        </p:txBody>
      </p:sp>
      <p:sp>
        <p:nvSpPr>
          <p:cNvPr id="15364" name="Inhaltsplatzhalter 12">
            <a:extLst>
              <a:ext uri="{FF2B5EF4-FFF2-40B4-BE49-F238E27FC236}">
                <a16:creationId xmlns:a16="http://schemas.microsoft.com/office/drawing/2014/main" id="{72A2E84E-058C-430B-B0C1-8900B78C4C38}"/>
              </a:ext>
            </a:extLst>
          </p:cNvPr>
          <p:cNvSpPr>
            <a:spLocks noGrp="1"/>
          </p:cNvSpPr>
          <p:nvPr>
            <p:ph sz="quarter" idx="21"/>
          </p:nvPr>
        </p:nvSpPr>
        <p:spPr>
          <a:xfrm>
            <a:off x="463550" y="1697038"/>
            <a:ext cx="6775450" cy="4741862"/>
          </a:xfrm>
        </p:spPr>
        <p:txBody>
          <a:bodyPr/>
          <a:lstStyle/>
          <a:p>
            <a:pPr marL="342900" indent="-342900" eaLnBrk="1" hangingPunct="1">
              <a:buFont typeface="Arial" panose="020B0604020202020204" pitchFamily="34" charset="0"/>
              <a:buChar char="•"/>
            </a:pPr>
            <a:r>
              <a:rPr lang="de-DE" altLang="de-DE" dirty="0"/>
              <a:t>Definition digitale Transformation:</a:t>
            </a:r>
          </a:p>
          <a:p>
            <a:pPr marL="685800" lvl="1">
              <a:buFont typeface="Arial" panose="020B0604020202020204" pitchFamily="34" charset="0"/>
              <a:buChar char="•"/>
            </a:pPr>
            <a:r>
              <a:rPr lang="de-DE" altLang="de-DE" sz="2000" dirty="0"/>
              <a:t>„[…] Wandel bestehender Unternehmensprozesse sowie die zielgerichtete Reaktion eines Unternehmens auf die Digitalisierung, welche sich unter anderem durch die Einführung von neuen, digitalen Technologien und Innovationen auszeichnet“ (vgl. [1], Seite 5)</a:t>
            </a:r>
          </a:p>
          <a:p>
            <a:pPr marL="342900" indent="-342900">
              <a:buFont typeface="Arial" panose="020B0604020202020204" pitchFamily="34" charset="0"/>
              <a:buChar char="•"/>
            </a:pPr>
            <a:r>
              <a:rPr lang="de-DE" altLang="de-DE" dirty="0"/>
              <a:t>Ausrichtung von Unternehmensstrategie(n) zur Digitalisierung (digitale Innovationen =&gt; ‚</a:t>
            </a:r>
            <a:r>
              <a:rPr lang="de-DE" altLang="de-DE" dirty="0" err="1"/>
              <a:t>Enabling</a:t>
            </a:r>
            <a:r>
              <a:rPr lang="de-DE" altLang="de-DE" dirty="0"/>
              <a:t>‘)</a:t>
            </a:r>
          </a:p>
          <a:p>
            <a:pPr marL="342900" indent="-342900">
              <a:buFont typeface="Arial" panose="020B0604020202020204" pitchFamily="34" charset="0"/>
              <a:buChar char="•"/>
            </a:pPr>
            <a:r>
              <a:rPr lang="de-DE" altLang="de-DE" dirty="0"/>
              <a:t>Digitaler Wandel betrifft auch Individuen/End-User</a:t>
            </a:r>
          </a:p>
          <a:p>
            <a:pPr marL="685800" lvl="1">
              <a:buFont typeface="Arial" panose="020B0604020202020204" pitchFamily="34" charset="0"/>
              <a:buChar char="•"/>
            </a:pPr>
            <a:r>
              <a:rPr lang="de-DE" altLang="de-DE" sz="2000" dirty="0"/>
              <a:t>Digitale Dauerbereitschaft (‚</a:t>
            </a:r>
            <a:r>
              <a:rPr lang="de-DE" altLang="de-DE" sz="2000" dirty="0" err="1"/>
              <a:t>always</a:t>
            </a:r>
            <a:r>
              <a:rPr lang="de-DE" altLang="de-DE" sz="2000" dirty="0"/>
              <a:t> on‘)</a:t>
            </a:r>
          </a:p>
          <a:p>
            <a:pPr marL="685800" lvl="1">
              <a:buFont typeface="Arial" panose="020B0604020202020204" pitchFamily="34" charset="0"/>
              <a:buChar char="•"/>
            </a:pPr>
            <a:r>
              <a:rPr lang="de-DE" altLang="de-DE" sz="2000" dirty="0"/>
              <a:t>Beruflich und privat verschwimmen</a:t>
            </a:r>
          </a:p>
          <a:p>
            <a:pPr marL="685800" lvl="1">
              <a:buFont typeface="Arial" panose="020B0604020202020204" pitchFamily="34" charset="0"/>
              <a:buChar char="•"/>
            </a:pPr>
            <a:r>
              <a:rPr lang="de-DE" altLang="de-DE" sz="2000" dirty="0"/>
              <a:t>Echtzeitversorgung mit Informationen</a:t>
            </a:r>
          </a:p>
          <a:p>
            <a:pPr marL="685800" lvl="1">
              <a:buFont typeface="Arial" panose="020B0604020202020204" pitchFamily="34" charset="0"/>
              <a:buChar char="•"/>
            </a:pPr>
            <a:r>
              <a:rPr lang="de-DE" altLang="de-DE" sz="2000" dirty="0"/>
              <a:t>Konsument und Macher von digitalen Inhalten (‚</a:t>
            </a:r>
            <a:r>
              <a:rPr lang="de-DE" altLang="de-DE" sz="2000" dirty="0" err="1"/>
              <a:t>Gatekeeping</a:t>
            </a:r>
            <a:r>
              <a:rPr lang="de-DE" altLang="de-DE" sz="2000" dirty="0"/>
              <a:t>‘)</a:t>
            </a:r>
            <a:endParaRPr lang="de-DE" altLang="de-DE" dirty="0"/>
          </a:p>
          <a:p>
            <a:pPr marL="342900" indent="-342900">
              <a:buFont typeface="Arial" panose="020B0604020202020204" pitchFamily="34" charset="0"/>
              <a:buChar char="•"/>
            </a:pPr>
            <a:r>
              <a:rPr lang="de-DE" altLang="de-DE" sz="2000" dirty="0"/>
              <a:t>Kommunikation aus End-User-Perspektive</a:t>
            </a:r>
          </a:p>
          <a:p>
            <a:pPr marL="342900">
              <a:buFont typeface="Arial" panose="020B0604020202020204" pitchFamily="34" charset="0"/>
              <a:buChar char="•"/>
            </a:pPr>
            <a:endParaRPr lang="de-DE" altLang="de-DE" sz="2000" dirty="0"/>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6</a:t>
            </a:fld>
            <a:endParaRPr lang="de-DE" altLang="de-DE" sz="1000"/>
          </a:p>
        </p:txBody>
      </p:sp>
    </p:spTree>
    <p:extLst>
      <p:ext uri="{BB962C8B-B14F-4D97-AF65-F5344CB8AC3E}">
        <p14:creationId xmlns:p14="http://schemas.microsoft.com/office/powerpoint/2010/main" val="218396602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Grundsätze digitale Unternehmenskommunikation</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Einleitung</a:t>
            </a:r>
          </a:p>
        </p:txBody>
      </p:sp>
      <p:sp>
        <p:nvSpPr>
          <p:cNvPr id="15364" name="Inhaltsplatzhalter 12">
            <a:extLst>
              <a:ext uri="{FF2B5EF4-FFF2-40B4-BE49-F238E27FC236}">
                <a16:creationId xmlns:a16="http://schemas.microsoft.com/office/drawing/2014/main" id="{72A2E84E-058C-430B-B0C1-8900B78C4C38}"/>
              </a:ext>
            </a:extLst>
          </p:cNvPr>
          <p:cNvSpPr>
            <a:spLocks noGrp="1"/>
          </p:cNvSpPr>
          <p:nvPr>
            <p:ph sz="quarter" idx="21"/>
          </p:nvPr>
        </p:nvSpPr>
        <p:spPr>
          <a:xfrm>
            <a:off x="463550" y="1697038"/>
            <a:ext cx="6775450" cy="4741862"/>
          </a:xfrm>
        </p:spPr>
        <p:txBody>
          <a:bodyPr/>
          <a:lstStyle/>
          <a:p>
            <a:pPr marL="342900" indent="-342900" eaLnBrk="1" hangingPunct="1">
              <a:buFont typeface="Arial" panose="020B0604020202020204" pitchFamily="34" charset="0"/>
              <a:buChar char="•"/>
            </a:pPr>
            <a:r>
              <a:rPr lang="de-DE" altLang="de-DE" b="1" dirty="0"/>
              <a:t>Aktiv</a:t>
            </a:r>
            <a:r>
              <a:rPr lang="de-DE" altLang="de-DE" dirty="0"/>
              <a:t> an unternehmensrelevanten Diskursen </a:t>
            </a:r>
            <a:r>
              <a:rPr lang="de-DE" altLang="de-DE" b="1" dirty="0"/>
              <a:t>partizipieren</a:t>
            </a:r>
          </a:p>
          <a:p>
            <a:pPr marL="342900" indent="-342900" eaLnBrk="1" hangingPunct="1">
              <a:buFont typeface="Arial" panose="020B0604020202020204" pitchFamily="34" charset="0"/>
              <a:buChar char="•"/>
            </a:pPr>
            <a:r>
              <a:rPr lang="de-DE" altLang="de-DE" dirty="0"/>
              <a:t>Influencer und ihre </a:t>
            </a:r>
            <a:r>
              <a:rPr lang="de-DE" altLang="de-DE" b="1" dirty="0"/>
              <a:t>Zielgruppe</a:t>
            </a:r>
            <a:r>
              <a:rPr lang="de-DE" altLang="de-DE" dirty="0"/>
              <a:t> identifizieren und </a:t>
            </a:r>
            <a:r>
              <a:rPr lang="de-DE" altLang="de-DE" b="1" dirty="0"/>
              <a:t>ansprechen</a:t>
            </a:r>
          </a:p>
          <a:p>
            <a:pPr marL="342900" indent="-342900" eaLnBrk="1" hangingPunct="1">
              <a:buFont typeface="Arial" panose="020B0604020202020204" pitchFamily="34" charset="0"/>
              <a:buChar char="•"/>
            </a:pPr>
            <a:r>
              <a:rPr lang="de-DE" altLang="de-DE" dirty="0"/>
              <a:t>Diskurspartnern </a:t>
            </a:r>
            <a:r>
              <a:rPr lang="de-DE" altLang="de-DE" b="1" dirty="0"/>
              <a:t>zuhören</a:t>
            </a:r>
            <a:r>
              <a:rPr lang="de-DE" altLang="de-DE" dirty="0"/>
              <a:t>, schnell </a:t>
            </a:r>
            <a:r>
              <a:rPr lang="de-DE" altLang="de-DE" b="1" dirty="0"/>
              <a:t>reagieren</a:t>
            </a:r>
            <a:r>
              <a:rPr lang="de-DE" altLang="de-DE" dirty="0"/>
              <a:t>, Inhalte selbstreflexiv annehmen und zur direkten Anschlusskommunikation nutzen</a:t>
            </a:r>
          </a:p>
          <a:p>
            <a:pPr marL="342900" indent="-342900" eaLnBrk="1" hangingPunct="1">
              <a:buFont typeface="Arial" panose="020B0604020202020204" pitchFamily="34" charset="0"/>
              <a:buChar char="•"/>
            </a:pPr>
            <a:r>
              <a:rPr lang="de-DE" altLang="de-DE" dirty="0"/>
              <a:t>Im Community-Management </a:t>
            </a:r>
            <a:r>
              <a:rPr lang="de-DE" altLang="de-DE" b="1" dirty="0"/>
              <a:t>glaubwürdige</a:t>
            </a:r>
            <a:r>
              <a:rPr lang="de-DE" altLang="de-DE" dirty="0"/>
              <a:t> </a:t>
            </a:r>
            <a:r>
              <a:rPr lang="de-DE" altLang="de-DE" b="1" dirty="0"/>
              <a:t>Dialogbereitschaft</a:t>
            </a:r>
            <a:r>
              <a:rPr lang="de-DE" altLang="de-DE" dirty="0"/>
              <a:t> demonstrieren</a:t>
            </a:r>
          </a:p>
          <a:p>
            <a:pPr marL="342900" indent="-342900" eaLnBrk="1" hangingPunct="1">
              <a:buFont typeface="Arial" panose="020B0604020202020204" pitchFamily="34" charset="0"/>
              <a:buChar char="•"/>
            </a:pPr>
            <a:r>
              <a:rPr lang="de-DE" altLang="de-DE" dirty="0"/>
              <a:t>Im Unternehmen eine </a:t>
            </a:r>
            <a:r>
              <a:rPr lang="de-DE" altLang="de-DE" b="1" dirty="0" err="1"/>
              <a:t>Social</a:t>
            </a:r>
            <a:r>
              <a:rPr lang="de-DE" altLang="de-DE" b="1" dirty="0"/>
              <a:t> Media Policy </a:t>
            </a:r>
            <a:r>
              <a:rPr lang="de-DE" altLang="de-DE" dirty="0"/>
              <a:t>verankern und praktizieren</a:t>
            </a:r>
          </a:p>
          <a:p>
            <a:pPr marL="342900" indent="-342900" eaLnBrk="1" hangingPunct="1">
              <a:buFont typeface="Arial" panose="020B0604020202020204" pitchFamily="34" charset="0"/>
              <a:buChar char="•"/>
            </a:pPr>
            <a:r>
              <a:rPr lang="de-DE" altLang="de-DE" dirty="0"/>
              <a:t>Konsequentes </a:t>
            </a:r>
            <a:r>
              <a:rPr lang="de-DE" altLang="de-DE" b="1" dirty="0" err="1"/>
              <a:t>Social</a:t>
            </a:r>
            <a:r>
              <a:rPr lang="de-DE" altLang="de-DE" b="1" dirty="0"/>
              <a:t>-Media- und </a:t>
            </a:r>
            <a:r>
              <a:rPr lang="de-DE" altLang="de-DE" b="1" dirty="0" err="1"/>
              <a:t>Issue</a:t>
            </a:r>
            <a:r>
              <a:rPr lang="de-DE" altLang="de-DE" b="1" dirty="0"/>
              <a:t>-Monitoring </a:t>
            </a:r>
            <a:r>
              <a:rPr lang="de-DE" altLang="de-DE" dirty="0"/>
              <a:t>betreiben </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7</a:t>
            </a:fld>
            <a:endParaRPr lang="de-DE" altLang="de-DE" sz="1000"/>
          </a:p>
        </p:txBody>
      </p:sp>
    </p:spTree>
    <p:extLst>
      <p:ext uri="{BB962C8B-B14F-4D97-AF65-F5344CB8AC3E}">
        <p14:creationId xmlns:p14="http://schemas.microsoft.com/office/powerpoint/2010/main" val="28539722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IT-Kommunikation in der Praxis</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Einleitung</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8</a:t>
            </a:fld>
            <a:endParaRPr lang="de-DE" altLang="de-DE" sz="1000"/>
          </a:p>
        </p:txBody>
      </p:sp>
      <p:sp>
        <p:nvSpPr>
          <p:cNvPr id="11" name="Inhaltsplatzhalter 12">
            <a:extLst>
              <a:ext uri="{FF2B5EF4-FFF2-40B4-BE49-F238E27FC236}">
                <a16:creationId xmlns:a16="http://schemas.microsoft.com/office/drawing/2014/main" id="{52183B3E-1030-4990-A081-94B25C4FD246}"/>
              </a:ext>
            </a:extLst>
          </p:cNvPr>
          <p:cNvSpPr>
            <a:spLocks noGrp="1"/>
          </p:cNvSpPr>
          <p:nvPr>
            <p:ph sz="quarter" idx="21"/>
          </p:nvPr>
        </p:nvSpPr>
        <p:spPr>
          <a:xfrm>
            <a:off x="463550" y="1697038"/>
            <a:ext cx="6775450" cy="4741862"/>
          </a:xfrm>
        </p:spPr>
        <p:txBody>
          <a:bodyPr/>
          <a:lstStyle/>
          <a:p>
            <a:pPr marL="342900" indent="-342900" eaLnBrk="1" hangingPunct="1">
              <a:buFont typeface="Arial" panose="020B0604020202020204" pitchFamily="34" charset="0"/>
              <a:buChar char="•"/>
            </a:pPr>
            <a:r>
              <a:rPr lang="de-DE" altLang="de-DE" dirty="0"/>
              <a:t>Kommunikationskanal</a:t>
            </a:r>
          </a:p>
          <a:p>
            <a:pPr marL="685800" lvl="1">
              <a:buFont typeface="Arial" panose="020B0604020202020204" pitchFamily="34" charset="0"/>
              <a:buChar char="•"/>
            </a:pPr>
            <a:r>
              <a:rPr lang="de-DE" altLang="de-DE" sz="2000" dirty="0"/>
              <a:t>Welche Kanäle erreichen die Zielgruppe?</a:t>
            </a:r>
          </a:p>
          <a:p>
            <a:pPr marL="342900" indent="-342900" eaLnBrk="1" hangingPunct="1">
              <a:buFont typeface="Arial" panose="020B0604020202020204" pitchFamily="34" charset="0"/>
              <a:buChar char="•"/>
            </a:pPr>
            <a:r>
              <a:rPr lang="de-DE" altLang="de-DE" dirty="0"/>
              <a:t>Digital oder Offline</a:t>
            </a:r>
          </a:p>
          <a:p>
            <a:pPr marL="685800" lvl="1">
              <a:buFont typeface="Arial" panose="020B0604020202020204" pitchFamily="34" charset="0"/>
              <a:buChar char="•"/>
            </a:pPr>
            <a:r>
              <a:rPr lang="de-DE" altLang="de-DE" sz="2000" dirty="0"/>
              <a:t>Ist der Kommunikationskanal ein Teil der digitalen oder offline Unternehmenskommunikation?</a:t>
            </a:r>
          </a:p>
          <a:p>
            <a:pPr marL="342900" indent="-342900" eaLnBrk="1" hangingPunct="1">
              <a:buFont typeface="Arial" panose="020B0604020202020204" pitchFamily="34" charset="0"/>
              <a:buChar char="•"/>
            </a:pPr>
            <a:r>
              <a:rPr lang="de-DE" altLang="de-DE" dirty="0"/>
              <a:t>Channel </a:t>
            </a:r>
            <a:r>
              <a:rPr lang="de-DE" altLang="de-DE" dirty="0" err="1"/>
              <a:t>Owner</a:t>
            </a:r>
            <a:endParaRPr lang="de-DE" altLang="de-DE" dirty="0"/>
          </a:p>
          <a:p>
            <a:pPr marL="685800" lvl="1">
              <a:buFont typeface="Arial" panose="020B0604020202020204" pitchFamily="34" charset="0"/>
              <a:buChar char="•"/>
            </a:pPr>
            <a:r>
              <a:rPr lang="de-DE" altLang="de-DE" sz="2000" dirty="0"/>
              <a:t>Wer bestimmt über die Inhalte?</a:t>
            </a:r>
          </a:p>
          <a:p>
            <a:pPr marL="342900" indent="-342900" eaLnBrk="1" hangingPunct="1">
              <a:buFont typeface="Arial" panose="020B0604020202020204" pitchFamily="34" charset="0"/>
              <a:buChar char="•"/>
            </a:pPr>
            <a:r>
              <a:rPr lang="de-DE" altLang="de-DE" dirty="0"/>
              <a:t>Zielgruppe</a:t>
            </a:r>
          </a:p>
          <a:p>
            <a:pPr marL="685800" lvl="1">
              <a:buFont typeface="Arial" panose="020B0604020202020204" pitchFamily="34" charset="0"/>
              <a:buChar char="•"/>
            </a:pPr>
            <a:r>
              <a:rPr lang="de-DE" altLang="de-DE" sz="2000" dirty="0"/>
              <a:t>Welche Zielgruppen erreiche ich mit meinem Kanal?</a:t>
            </a:r>
          </a:p>
          <a:p>
            <a:pPr marL="342900" indent="-342900" eaLnBrk="1" hangingPunct="1">
              <a:buFont typeface="Arial" panose="020B0604020202020204" pitchFamily="34" charset="0"/>
              <a:buChar char="•"/>
            </a:pPr>
            <a:r>
              <a:rPr lang="de-DE" altLang="de-DE" dirty="0"/>
              <a:t>Kernbotschaft</a:t>
            </a:r>
          </a:p>
          <a:p>
            <a:pPr marL="685800" lvl="1">
              <a:buFont typeface="Arial" panose="020B0604020202020204" pitchFamily="34" charset="0"/>
              <a:buChar char="•"/>
            </a:pPr>
            <a:r>
              <a:rPr lang="de-DE" altLang="de-DE" sz="2000" dirty="0"/>
              <a:t>Welche Kernbotschaft möchte ich vermitteln?</a:t>
            </a:r>
          </a:p>
          <a:p>
            <a:pPr marL="342900" indent="-342900">
              <a:buFont typeface="Arial" panose="020B0604020202020204" pitchFamily="34" charset="0"/>
              <a:buChar char="•"/>
            </a:pPr>
            <a:r>
              <a:rPr lang="de-DE" altLang="de-DE" dirty="0"/>
              <a:t>Je nach Umfang, Größe und Reichweite des Projekts…</a:t>
            </a:r>
          </a:p>
          <a:p>
            <a:pPr marL="685800" lvl="1">
              <a:buFont typeface="Arial" panose="020B0604020202020204" pitchFamily="34" charset="0"/>
              <a:buChar char="•"/>
            </a:pPr>
            <a:r>
              <a:rPr lang="de-DE" altLang="de-DE" sz="2000" dirty="0"/>
              <a:t>Kommunikationsexperten*innen früh und aktiv einbinden</a:t>
            </a:r>
          </a:p>
          <a:p>
            <a:pPr marL="685800" lvl="1">
              <a:buFont typeface="Arial" panose="020B0604020202020204" pitchFamily="34" charset="0"/>
              <a:buChar char="•"/>
            </a:pPr>
            <a:r>
              <a:rPr lang="de-DE" altLang="de-DE" sz="2000" dirty="0"/>
              <a:t>Kommunikationsteam systematisch in Projektstruktur einbetten</a:t>
            </a:r>
          </a:p>
          <a:p>
            <a:pPr marL="685800" lvl="1">
              <a:buFont typeface="Arial" panose="020B0604020202020204" pitchFamily="34" charset="0"/>
              <a:buChar char="•"/>
            </a:pPr>
            <a:endParaRPr lang="de-DE" altLang="de-DE" sz="2000" dirty="0"/>
          </a:p>
          <a:p>
            <a:pPr marL="342900">
              <a:buFont typeface="Arial" panose="020B0604020202020204" pitchFamily="34" charset="0"/>
              <a:buChar char="•"/>
            </a:pPr>
            <a:endParaRPr lang="de-DE" altLang="de-DE" sz="2000" dirty="0"/>
          </a:p>
        </p:txBody>
      </p:sp>
    </p:spTree>
    <p:extLst>
      <p:ext uri="{BB962C8B-B14F-4D97-AF65-F5344CB8AC3E}">
        <p14:creationId xmlns:p14="http://schemas.microsoft.com/office/powerpoint/2010/main" val="10310328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extplatzhalter 11">
            <a:extLst>
              <a:ext uri="{FF2B5EF4-FFF2-40B4-BE49-F238E27FC236}">
                <a16:creationId xmlns:a16="http://schemas.microsoft.com/office/drawing/2014/main" id="{F9CEF601-A415-435D-AF18-02B21F031151}"/>
              </a:ext>
            </a:extLst>
          </p:cNvPr>
          <p:cNvSpPr>
            <a:spLocks noGrp="1"/>
          </p:cNvSpPr>
          <p:nvPr>
            <p:ph type="body" sz="quarter" idx="17"/>
          </p:nvPr>
        </p:nvSpPr>
        <p:spPr>
          <a:xfrm>
            <a:off x="463550" y="867000"/>
            <a:ext cx="6775450" cy="395287"/>
          </a:xfrm>
        </p:spPr>
        <p:txBody>
          <a:bodyPr/>
          <a:lstStyle/>
          <a:p>
            <a:pPr eaLnBrk="1" hangingPunct="1"/>
            <a:r>
              <a:rPr lang="de-DE" altLang="de-DE" dirty="0"/>
              <a:t>Kommunikation in IT-Projekten</a:t>
            </a:r>
          </a:p>
        </p:txBody>
      </p:sp>
      <p:sp>
        <p:nvSpPr>
          <p:cNvPr id="15363" name="Titel 10">
            <a:extLst>
              <a:ext uri="{FF2B5EF4-FFF2-40B4-BE49-F238E27FC236}">
                <a16:creationId xmlns:a16="http://schemas.microsoft.com/office/drawing/2014/main" id="{698E43B1-92E7-41A6-8021-11F2F7574DFC}"/>
              </a:ext>
            </a:extLst>
          </p:cNvPr>
          <p:cNvSpPr>
            <a:spLocks noGrp="1"/>
          </p:cNvSpPr>
          <p:nvPr>
            <p:ph type="title"/>
          </p:nvPr>
        </p:nvSpPr>
        <p:spPr bwMode="auto">
          <a:xfrm>
            <a:off x="457200" y="458788"/>
            <a:ext cx="6781800" cy="3687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bodyPr>
          <a:lstStyle/>
          <a:p>
            <a:pPr eaLnBrk="1" hangingPunct="1"/>
            <a:r>
              <a:rPr lang="de-DE" altLang="de-DE" cap="none" dirty="0"/>
              <a:t>Einleitung</a:t>
            </a:r>
          </a:p>
        </p:txBody>
      </p:sp>
      <p:sp>
        <p:nvSpPr>
          <p:cNvPr id="15365" name="Datumsplatzhalter 2">
            <a:extLst>
              <a:ext uri="{FF2B5EF4-FFF2-40B4-BE49-F238E27FC236}">
                <a16:creationId xmlns:a16="http://schemas.microsoft.com/office/drawing/2014/main" id="{41149F59-FE91-4735-918C-40458223008B}"/>
              </a:ext>
            </a:extLst>
          </p:cNvPr>
          <p:cNvSpPr>
            <a:spLocks noGrp="1"/>
          </p:cNvSpPr>
          <p:nvPr>
            <p:ph type="dt" sz="quarter" idx="2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28.05.2019</a:t>
            </a:r>
            <a:endParaRPr lang="hr-HR" altLang="de-DE" sz="1000"/>
          </a:p>
        </p:txBody>
      </p:sp>
      <p:sp>
        <p:nvSpPr>
          <p:cNvPr id="15366" name="Fußzeilenplatzhalter 23">
            <a:extLst>
              <a:ext uri="{FF2B5EF4-FFF2-40B4-BE49-F238E27FC236}">
                <a16:creationId xmlns:a16="http://schemas.microsoft.com/office/drawing/2014/main" id="{BE4197B2-157B-4ED7-B4A9-DF1C67835F2B}"/>
              </a:ext>
            </a:extLst>
          </p:cNvPr>
          <p:cNvSpPr>
            <a:spLocks noGrp="1"/>
          </p:cNvSpPr>
          <p:nvPr>
            <p:ph type="ftr" sz="quarter" idx="23"/>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r>
              <a:rPr lang="de-DE" altLang="de-DE" sz="1000"/>
              <a:t>IT-Kommunikation innerhalb des Unternehmens</a:t>
            </a:r>
          </a:p>
        </p:txBody>
      </p:sp>
      <p:sp>
        <p:nvSpPr>
          <p:cNvPr id="15367" name="Foliennummernplatzhalter 4">
            <a:extLst>
              <a:ext uri="{FF2B5EF4-FFF2-40B4-BE49-F238E27FC236}">
                <a16:creationId xmlns:a16="http://schemas.microsoft.com/office/drawing/2014/main" id="{72CCDEF0-A0B9-4425-BAB3-6E85079DE1DC}"/>
              </a:ext>
            </a:extLst>
          </p:cNvPr>
          <p:cNvSpPr>
            <a:spLocks noGrp="1"/>
          </p:cNvSpPr>
          <p:nvPr>
            <p:ph type="sldNum" sz="quarter" idx="24"/>
          </p:nvPr>
        </p:nvSpPr>
        <p:spPr bwMode="auto">
          <a:xfrm>
            <a:off x="8388350" y="6670675"/>
            <a:ext cx="576263" cy="2111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buSzPct val="90000"/>
              <a:buFont typeface="Lucida Grande" pitchFamily="125" charset="0"/>
              <a:defRPr sz="2200">
                <a:solidFill>
                  <a:srgbClr val="002D58"/>
                </a:solidFill>
                <a:latin typeface="Calibri" panose="020F0502020204030204" pitchFamily="34" charset="0"/>
                <a:ea typeface="ヒラギノ角ゴ Pro W3" pitchFamily="125" charset="-128"/>
              </a:defRPr>
            </a:lvl1pPr>
            <a:lvl2pPr marL="742950" indent="-285750" eaLnBrk="0" hangingPunct="0">
              <a:buSzPct val="90000"/>
              <a:buFont typeface="Lucida Grande" pitchFamily="125" charset="0"/>
              <a:buChar char="I"/>
              <a:defRPr sz="2200">
                <a:solidFill>
                  <a:srgbClr val="002D58"/>
                </a:solidFill>
                <a:latin typeface="Calibri" panose="020F0502020204030204" pitchFamily="34" charset="0"/>
                <a:ea typeface="ヒラギノ角ゴ Pro W3" pitchFamily="125" charset="-128"/>
              </a:defRPr>
            </a:lvl2pPr>
            <a:lvl3pPr marL="11430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3pPr>
            <a:lvl4pPr marL="16002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4pPr>
            <a:lvl5pPr marL="2057400" indent="-228600" eaLnBrk="0" hangingPunct="0">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5pPr>
            <a:lvl6pPr marL="25146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6pPr>
            <a:lvl7pPr marL="29718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7pPr>
            <a:lvl8pPr marL="34290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8pPr>
            <a:lvl9pPr marL="3886200" indent="-228600" defTabSz="457200" eaLnBrk="0" fontAlgn="base" hangingPunct="0">
              <a:spcBef>
                <a:spcPct val="0"/>
              </a:spcBef>
              <a:spcAft>
                <a:spcPct val="0"/>
              </a:spcAft>
              <a:buSzPct val="90000"/>
              <a:buFont typeface="Lucida Grande" pitchFamily="125" charset="0"/>
              <a:buChar char="I"/>
              <a:defRPr>
                <a:solidFill>
                  <a:srgbClr val="002D58"/>
                </a:solidFill>
                <a:latin typeface="Calibri" panose="020F0502020204030204" pitchFamily="34" charset="0"/>
                <a:ea typeface="ヒラギノ角ゴ Pro W3" pitchFamily="125" charset="-128"/>
              </a:defRPr>
            </a:lvl9pPr>
          </a:lstStyle>
          <a:p>
            <a:pPr eaLnBrk="1" hangingPunct="1">
              <a:buSzTx/>
              <a:buFontTx/>
              <a:buNone/>
            </a:pPr>
            <a:fld id="{A1ECC0F0-4FE4-48D5-AFD9-A229AE059B8E}" type="slidenum">
              <a:rPr lang="de-DE" altLang="de-DE" sz="1000"/>
              <a:pPr eaLnBrk="1" hangingPunct="1">
                <a:buSzTx/>
                <a:buFontTx/>
                <a:buNone/>
              </a:pPr>
              <a:t>9</a:t>
            </a:fld>
            <a:endParaRPr lang="de-DE" altLang="de-DE" sz="1000"/>
          </a:p>
        </p:txBody>
      </p:sp>
      <p:sp>
        <p:nvSpPr>
          <p:cNvPr id="4" name="Ellipse 3">
            <a:extLst>
              <a:ext uri="{FF2B5EF4-FFF2-40B4-BE49-F238E27FC236}">
                <a16:creationId xmlns:a16="http://schemas.microsoft.com/office/drawing/2014/main" id="{53945B83-8C30-4675-9A5E-0F924BB54FA8}"/>
              </a:ext>
            </a:extLst>
          </p:cNvPr>
          <p:cNvSpPr/>
          <p:nvPr/>
        </p:nvSpPr>
        <p:spPr>
          <a:xfrm>
            <a:off x="463550" y="2351031"/>
            <a:ext cx="2617614" cy="2617616"/>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de-DE"/>
              <a:t>Workstream “Kommunikation”</a:t>
            </a:r>
          </a:p>
        </p:txBody>
      </p:sp>
      <p:sp>
        <p:nvSpPr>
          <p:cNvPr id="12" name="Ellipse 11">
            <a:extLst>
              <a:ext uri="{FF2B5EF4-FFF2-40B4-BE49-F238E27FC236}">
                <a16:creationId xmlns:a16="http://schemas.microsoft.com/office/drawing/2014/main" id="{7B28814D-8641-49AC-8801-A6DEA53574AE}"/>
              </a:ext>
            </a:extLst>
          </p:cNvPr>
          <p:cNvSpPr/>
          <p:nvPr/>
        </p:nvSpPr>
        <p:spPr>
          <a:xfrm>
            <a:off x="2623006" y="4875860"/>
            <a:ext cx="1335505" cy="1335506"/>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de-DE" dirty="0"/>
              <a:t>IT-Projekt</a:t>
            </a:r>
          </a:p>
        </p:txBody>
      </p:sp>
      <p:sp>
        <p:nvSpPr>
          <p:cNvPr id="13" name="Ellipse 12">
            <a:extLst>
              <a:ext uri="{FF2B5EF4-FFF2-40B4-BE49-F238E27FC236}">
                <a16:creationId xmlns:a16="http://schemas.microsoft.com/office/drawing/2014/main" id="{DC778DE5-67E5-4368-B9D2-F40CDB0A87E9}"/>
              </a:ext>
            </a:extLst>
          </p:cNvPr>
          <p:cNvSpPr/>
          <p:nvPr/>
        </p:nvSpPr>
        <p:spPr>
          <a:xfrm>
            <a:off x="2928520" y="1314387"/>
            <a:ext cx="1587089" cy="1587090"/>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de-DE"/>
              <a:t>Interne Kommunikationsabteilung</a:t>
            </a:r>
          </a:p>
        </p:txBody>
      </p:sp>
      <p:sp>
        <p:nvSpPr>
          <p:cNvPr id="14" name="Ellipse 13">
            <a:extLst>
              <a:ext uri="{FF2B5EF4-FFF2-40B4-BE49-F238E27FC236}">
                <a16:creationId xmlns:a16="http://schemas.microsoft.com/office/drawing/2014/main" id="{1647A9B3-BB91-47F6-94B7-D6431C3313BD}"/>
              </a:ext>
            </a:extLst>
          </p:cNvPr>
          <p:cNvSpPr/>
          <p:nvPr/>
        </p:nvSpPr>
        <p:spPr>
          <a:xfrm>
            <a:off x="3880432" y="3154796"/>
            <a:ext cx="1335505" cy="1335506"/>
          </a:xfrm>
          <a:prstGeom prst="ellipse">
            <a:avLst/>
          </a:prstGeom>
        </p:spPr>
        <p:style>
          <a:lnRef idx="1">
            <a:schemeClr val="dk1"/>
          </a:lnRef>
          <a:fillRef idx="3">
            <a:schemeClr val="dk1"/>
          </a:fillRef>
          <a:effectRef idx="2">
            <a:schemeClr val="dk1"/>
          </a:effectRef>
          <a:fontRef idx="minor">
            <a:schemeClr val="lt1"/>
          </a:fontRef>
        </p:style>
        <p:txBody>
          <a:bodyPr rtlCol="0" anchor="ctr"/>
          <a:lstStyle/>
          <a:p>
            <a:pPr algn="ctr"/>
            <a:r>
              <a:rPr lang="de-DE" dirty="0"/>
              <a:t>Fachabteilungen</a:t>
            </a:r>
          </a:p>
        </p:txBody>
      </p:sp>
      <p:sp>
        <p:nvSpPr>
          <p:cNvPr id="15" name="Inhaltsplatzhalter 12">
            <a:extLst>
              <a:ext uri="{FF2B5EF4-FFF2-40B4-BE49-F238E27FC236}">
                <a16:creationId xmlns:a16="http://schemas.microsoft.com/office/drawing/2014/main" id="{D425A906-49C2-46D2-A635-CE1FC2D5616A}"/>
              </a:ext>
            </a:extLst>
          </p:cNvPr>
          <p:cNvSpPr>
            <a:spLocks noGrp="1"/>
          </p:cNvSpPr>
          <p:nvPr>
            <p:ph sz="quarter" idx="21"/>
          </p:nvPr>
        </p:nvSpPr>
        <p:spPr>
          <a:xfrm>
            <a:off x="4666337" y="1347824"/>
            <a:ext cx="3861470" cy="1399177"/>
          </a:xfrm>
        </p:spPr>
        <p:txBody>
          <a:bodyPr/>
          <a:lstStyle/>
          <a:p>
            <a:pPr marL="342900" indent="-342900" eaLnBrk="1" hangingPunct="1">
              <a:buFont typeface="Arial" panose="020B0604020202020204" pitchFamily="34" charset="0"/>
              <a:buChar char="•"/>
            </a:pPr>
            <a:r>
              <a:rPr lang="de-DE" altLang="de-DE" dirty="0"/>
              <a:t>Abstimmung von Inhalten und Kommunikationsaktivitäten</a:t>
            </a:r>
          </a:p>
          <a:p>
            <a:pPr marL="342900" indent="-342900" eaLnBrk="1" hangingPunct="1">
              <a:buFont typeface="Arial" panose="020B0604020202020204" pitchFamily="34" charset="0"/>
              <a:buChar char="•"/>
            </a:pPr>
            <a:r>
              <a:rPr lang="de-DE" altLang="de-DE" sz="2000" dirty="0"/>
              <a:t>Einbindung in kommunikative Gesamtstrategie</a:t>
            </a:r>
          </a:p>
        </p:txBody>
      </p:sp>
      <p:sp>
        <p:nvSpPr>
          <p:cNvPr id="16" name="Inhaltsplatzhalter 12">
            <a:extLst>
              <a:ext uri="{FF2B5EF4-FFF2-40B4-BE49-F238E27FC236}">
                <a16:creationId xmlns:a16="http://schemas.microsoft.com/office/drawing/2014/main" id="{DA95A81C-B40B-4045-AC36-A68AB66CDC31}"/>
              </a:ext>
            </a:extLst>
          </p:cNvPr>
          <p:cNvSpPr txBox="1">
            <a:spLocks/>
          </p:cNvSpPr>
          <p:nvPr/>
        </p:nvSpPr>
        <p:spPr bwMode="auto">
          <a:xfrm>
            <a:off x="4237327" y="4678774"/>
            <a:ext cx="4290480" cy="1399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1440" bIns="45720" numCol="1" anchor="t" anchorCtr="0" compatLnSpc="1">
            <a:prstTxWarp prst="textNoShape">
              <a:avLst/>
            </a:prstTxWarp>
          </a:bodyPr>
          <a:lstStyle>
            <a:lvl1pPr algn="l" defTabSz="457200" rtl="0" eaLnBrk="1" fontAlgn="base" hangingPunct="1">
              <a:spcBef>
                <a:spcPct val="0"/>
              </a:spcBef>
              <a:spcAft>
                <a:spcPct val="0"/>
              </a:spcAft>
              <a:buSzPct val="90000"/>
              <a:buFont typeface="Lucida Grande" pitchFamily="125" charset="0"/>
              <a:defRPr sz="2200" kern="1200">
                <a:solidFill>
                  <a:srgbClr val="002D58"/>
                </a:solidFill>
                <a:latin typeface="+mn-lt"/>
                <a:ea typeface="ヒラギノ角ゴ Pro W3" pitchFamily="125" charset="-128"/>
                <a:cs typeface="+mn-cs"/>
              </a:defRPr>
            </a:lvl1pPr>
            <a:lvl2pPr marL="342900" indent="-342900" algn="l" defTabSz="457200" rtl="0" eaLnBrk="1" fontAlgn="base" hangingPunct="1">
              <a:spcBef>
                <a:spcPct val="0"/>
              </a:spcBef>
              <a:spcAft>
                <a:spcPct val="0"/>
              </a:spcAft>
              <a:buSzPct val="90000"/>
              <a:buFont typeface="Lucida Grande" pitchFamily="125" charset="0"/>
              <a:buChar char="I"/>
              <a:defRPr sz="2200" kern="1200">
                <a:solidFill>
                  <a:srgbClr val="002D58"/>
                </a:solidFill>
                <a:latin typeface="+mn-lt"/>
                <a:ea typeface="ヒラギノ角ゴ Pro W3" pitchFamily="125" charset="-128"/>
                <a:cs typeface="+mn-cs"/>
              </a:defRPr>
            </a:lvl2pPr>
            <a:lvl3pPr marL="714375" indent="-357188" algn="l" defTabSz="457200" rtl="0" eaLnBrk="1" fontAlgn="base" hangingPunct="1">
              <a:spcBef>
                <a:spcPct val="0"/>
              </a:spcBef>
              <a:spcAft>
                <a:spcPct val="0"/>
              </a:spcAft>
              <a:buSzPct val="90000"/>
              <a:buFont typeface="Lucida Grande" pitchFamily="125" charset="0"/>
              <a:buChar char="I"/>
              <a:defRPr kern="1200">
                <a:solidFill>
                  <a:srgbClr val="002D58"/>
                </a:solidFill>
                <a:latin typeface="+mn-lt"/>
                <a:ea typeface="ヒラギノ角ゴ Pro W3" pitchFamily="125" charset="-128"/>
                <a:cs typeface="+mn-cs"/>
              </a:defRPr>
            </a:lvl3pPr>
            <a:lvl4pPr marL="1073150" indent="-358775" algn="l" defTabSz="457200" rtl="0" eaLnBrk="1" fontAlgn="base" hangingPunct="1">
              <a:spcBef>
                <a:spcPct val="0"/>
              </a:spcBef>
              <a:spcAft>
                <a:spcPct val="0"/>
              </a:spcAft>
              <a:buSzPct val="90000"/>
              <a:buFont typeface="Lucida Grande" pitchFamily="125" charset="0"/>
              <a:buChar char="I"/>
              <a:defRPr kern="1200">
                <a:solidFill>
                  <a:srgbClr val="002D58"/>
                </a:solidFill>
                <a:latin typeface="+mn-lt"/>
                <a:ea typeface="ヒラギノ角ゴ Pro W3" pitchFamily="125" charset="-128"/>
                <a:cs typeface="+mn-cs"/>
              </a:defRPr>
            </a:lvl4pPr>
            <a:lvl5pPr marL="1439863" indent="-366713" algn="l" defTabSz="457200" rtl="0" eaLnBrk="1" fontAlgn="base" hangingPunct="1">
              <a:spcBef>
                <a:spcPct val="0"/>
              </a:spcBef>
              <a:spcAft>
                <a:spcPct val="0"/>
              </a:spcAft>
              <a:buSzPct val="90000"/>
              <a:buFont typeface="Lucida Grande" pitchFamily="125" charset="0"/>
              <a:buChar char="I"/>
              <a:defRPr kern="1200">
                <a:solidFill>
                  <a:srgbClr val="002D58"/>
                </a:solidFill>
                <a:latin typeface="+mn-lt"/>
                <a:ea typeface="ヒラギノ角ゴ Pro W3" pitchFamily="125"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panose="020B0604020202020204" pitchFamily="34" charset="0"/>
              <a:buChar char="•"/>
            </a:pPr>
            <a:r>
              <a:rPr lang="de-DE" altLang="de-DE" dirty="0"/>
              <a:t>Lieferung der Grundlage für die Planung, Inhalt und Umsetzung der Kommunikationsaktivitäten</a:t>
            </a:r>
          </a:p>
          <a:p>
            <a:pPr marL="342900" indent="-342900">
              <a:buFont typeface="Arial" panose="020B0604020202020204" pitchFamily="34" charset="0"/>
              <a:buChar char="•"/>
            </a:pPr>
            <a:r>
              <a:rPr lang="de-DE" altLang="de-DE" sz="2000" dirty="0"/>
              <a:t>Abstimmung zu Planung, Inhalt und Umsetzung der Kommunikationsaktivitäten</a:t>
            </a:r>
          </a:p>
        </p:txBody>
      </p:sp>
      <p:sp>
        <p:nvSpPr>
          <p:cNvPr id="17" name="Inhaltsplatzhalter 12">
            <a:extLst>
              <a:ext uri="{FF2B5EF4-FFF2-40B4-BE49-F238E27FC236}">
                <a16:creationId xmlns:a16="http://schemas.microsoft.com/office/drawing/2014/main" id="{963323A4-5DA0-468A-B33C-7CB9BDDEC9E8}"/>
              </a:ext>
            </a:extLst>
          </p:cNvPr>
          <p:cNvSpPr txBox="1">
            <a:spLocks/>
          </p:cNvSpPr>
          <p:nvPr/>
        </p:nvSpPr>
        <p:spPr bwMode="auto">
          <a:xfrm>
            <a:off x="5365317" y="3094032"/>
            <a:ext cx="3599296" cy="13991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91440" bIns="45720" numCol="1" anchor="t" anchorCtr="0" compatLnSpc="1">
            <a:prstTxWarp prst="textNoShape">
              <a:avLst/>
            </a:prstTxWarp>
          </a:bodyPr>
          <a:lstStyle>
            <a:lvl1pPr algn="l" defTabSz="457200" rtl="0" eaLnBrk="1" fontAlgn="base" hangingPunct="1">
              <a:spcBef>
                <a:spcPct val="0"/>
              </a:spcBef>
              <a:spcAft>
                <a:spcPct val="0"/>
              </a:spcAft>
              <a:buSzPct val="90000"/>
              <a:buFont typeface="Lucida Grande" pitchFamily="125" charset="0"/>
              <a:defRPr sz="2200" kern="1200">
                <a:solidFill>
                  <a:srgbClr val="002D58"/>
                </a:solidFill>
                <a:latin typeface="+mn-lt"/>
                <a:ea typeface="ヒラギノ角ゴ Pro W3" pitchFamily="125" charset="-128"/>
                <a:cs typeface="+mn-cs"/>
              </a:defRPr>
            </a:lvl1pPr>
            <a:lvl2pPr marL="342900" indent="-342900" algn="l" defTabSz="457200" rtl="0" eaLnBrk="1" fontAlgn="base" hangingPunct="1">
              <a:spcBef>
                <a:spcPct val="0"/>
              </a:spcBef>
              <a:spcAft>
                <a:spcPct val="0"/>
              </a:spcAft>
              <a:buSzPct val="90000"/>
              <a:buFont typeface="Lucida Grande" pitchFamily="125" charset="0"/>
              <a:buChar char="I"/>
              <a:defRPr sz="2200" kern="1200">
                <a:solidFill>
                  <a:srgbClr val="002D58"/>
                </a:solidFill>
                <a:latin typeface="+mn-lt"/>
                <a:ea typeface="ヒラギノ角ゴ Pro W3" pitchFamily="125" charset="-128"/>
                <a:cs typeface="+mn-cs"/>
              </a:defRPr>
            </a:lvl2pPr>
            <a:lvl3pPr marL="714375" indent="-357188" algn="l" defTabSz="457200" rtl="0" eaLnBrk="1" fontAlgn="base" hangingPunct="1">
              <a:spcBef>
                <a:spcPct val="0"/>
              </a:spcBef>
              <a:spcAft>
                <a:spcPct val="0"/>
              </a:spcAft>
              <a:buSzPct val="90000"/>
              <a:buFont typeface="Lucida Grande" pitchFamily="125" charset="0"/>
              <a:buChar char="I"/>
              <a:defRPr kern="1200">
                <a:solidFill>
                  <a:srgbClr val="002D58"/>
                </a:solidFill>
                <a:latin typeface="+mn-lt"/>
                <a:ea typeface="ヒラギノ角ゴ Pro W3" pitchFamily="125" charset="-128"/>
                <a:cs typeface="+mn-cs"/>
              </a:defRPr>
            </a:lvl3pPr>
            <a:lvl4pPr marL="1073150" indent="-358775" algn="l" defTabSz="457200" rtl="0" eaLnBrk="1" fontAlgn="base" hangingPunct="1">
              <a:spcBef>
                <a:spcPct val="0"/>
              </a:spcBef>
              <a:spcAft>
                <a:spcPct val="0"/>
              </a:spcAft>
              <a:buSzPct val="90000"/>
              <a:buFont typeface="Lucida Grande" pitchFamily="125" charset="0"/>
              <a:buChar char="I"/>
              <a:defRPr kern="1200">
                <a:solidFill>
                  <a:srgbClr val="002D58"/>
                </a:solidFill>
                <a:latin typeface="+mn-lt"/>
                <a:ea typeface="ヒラギノ角ゴ Pro W3" pitchFamily="125" charset="-128"/>
                <a:cs typeface="+mn-cs"/>
              </a:defRPr>
            </a:lvl4pPr>
            <a:lvl5pPr marL="1439863" indent="-366713" algn="l" defTabSz="457200" rtl="0" eaLnBrk="1" fontAlgn="base" hangingPunct="1">
              <a:spcBef>
                <a:spcPct val="0"/>
              </a:spcBef>
              <a:spcAft>
                <a:spcPct val="0"/>
              </a:spcAft>
              <a:buSzPct val="90000"/>
              <a:buFont typeface="Lucida Grande" pitchFamily="125" charset="0"/>
              <a:buChar char="I"/>
              <a:defRPr kern="1200">
                <a:solidFill>
                  <a:srgbClr val="002D58"/>
                </a:solidFill>
                <a:latin typeface="+mn-lt"/>
                <a:ea typeface="ヒラギノ角ゴ Pro W3" pitchFamily="125"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342900" indent="-342900">
              <a:buFont typeface="Arial" panose="020B0604020202020204" pitchFamily="34" charset="0"/>
              <a:buChar char="•"/>
            </a:pPr>
            <a:r>
              <a:rPr lang="de-DE" altLang="de-DE" dirty="0"/>
              <a:t>Abstimmung zu Kommunikationsbedarfen</a:t>
            </a:r>
          </a:p>
          <a:p>
            <a:pPr marL="342900" indent="-342900">
              <a:buFont typeface="Arial" panose="020B0604020202020204" pitchFamily="34" charset="0"/>
              <a:buChar char="•"/>
            </a:pPr>
            <a:r>
              <a:rPr lang="de-DE" altLang="de-DE" sz="2000" dirty="0"/>
              <a:t>Feedback zu Kommunikationsaktivitäten</a:t>
            </a:r>
          </a:p>
        </p:txBody>
      </p:sp>
      <p:cxnSp>
        <p:nvCxnSpPr>
          <p:cNvPr id="8" name="Gerade Verbindung mit Pfeil 7">
            <a:extLst>
              <a:ext uri="{FF2B5EF4-FFF2-40B4-BE49-F238E27FC236}">
                <a16:creationId xmlns:a16="http://schemas.microsoft.com/office/drawing/2014/main" id="{AE2135A8-F9EB-46EC-B89D-4E573B9ED81D}"/>
              </a:ext>
            </a:extLst>
          </p:cNvPr>
          <p:cNvCxnSpPr>
            <a:stCxn id="4" idx="7"/>
          </p:cNvCxnSpPr>
          <p:nvPr/>
        </p:nvCxnSpPr>
        <p:spPr>
          <a:xfrm flipV="1">
            <a:off x="2697823" y="2478505"/>
            <a:ext cx="383341" cy="255867"/>
          </a:xfrm>
          <a:prstGeom prst="straightConnector1">
            <a:avLst/>
          </a:prstGeom>
          <a:ln w="57150">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1" name="Gerade Verbindung mit Pfeil 20">
            <a:extLst>
              <a:ext uri="{FF2B5EF4-FFF2-40B4-BE49-F238E27FC236}">
                <a16:creationId xmlns:a16="http://schemas.microsoft.com/office/drawing/2014/main" id="{44AEC03E-AD28-420C-91DB-29EA6A5BA6D5}"/>
              </a:ext>
            </a:extLst>
          </p:cNvPr>
          <p:cNvCxnSpPr>
            <a:cxnSpLocks/>
            <a:endCxn id="14" idx="2"/>
          </p:cNvCxnSpPr>
          <p:nvPr/>
        </p:nvCxnSpPr>
        <p:spPr>
          <a:xfrm>
            <a:off x="3081164" y="3822549"/>
            <a:ext cx="799268" cy="0"/>
          </a:xfrm>
          <a:prstGeom prst="straightConnector1">
            <a:avLst/>
          </a:prstGeom>
          <a:ln w="57150">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4" name="Gerade Verbindung mit Pfeil 23">
            <a:extLst>
              <a:ext uri="{FF2B5EF4-FFF2-40B4-BE49-F238E27FC236}">
                <a16:creationId xmlns:a16="http://schemas.microsoft.com/office/drawing/2014/main" id="{BF97749A-A5D2-49C7-A971-009053CDC90C}"/>
              </a:ext>
            </a:extLst>
          </p:cNvPr>
          <p:cNvCxnSpPr>
            <a:cxnSpLocks/>
            <a:stCxn id="4" idx="5"/>
            <a:endCxn id="12" idx="1"/>
          </p:cNvCxnSpPr>
          <p:nvPr/>
        </p:nvCxnSpPr>
        <p:spPr>
          <a:xfrm>
            <a:off x="2697823" y="4585306"/>
            <a:ext cx="120763" cy="486134"/>
          </a:xfrm>
          <a:prstGeom prst="straightConnector1">
            <a:avLst/>
          </a:prstGeom>
          <a:ln w="57150">
            <a:headEnd type="triangle"/>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4269259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HE_PP_Vorlage_Allgemein">
  <a:themeElements>
    <a:clrScheme name="Hochschule Esslingen 1">
      <a:dk1>
        <a:srgbClr val="002D58"/>
      </a:dk1>
      <a:lt1>
        <a:sysClr val="window" lastClr="FFFFFF"/>
      </a:lt1>
      <a:dk2>
        <a:srgbClr val="D70F3C"/>
      </a:dk2>
      <a:lt2>
        <a:srgbClr val="FFFFFF"/>
      </a:lt2>
      <a:accent1>
        <a:srgbClr val="00AADC"/>
      </a:accent1>
      <a:accent2>
        <a:srgbClr val="D6EAF8"/>
      </a:accent2>
      <a:accent3>
        <a:srgbClr val="DCDCDC"/>
      </a:accent3>
      <a:accent4>
        <a:srgbClr val="D7193C"/>
      </a:accent4>
      <a:accent5>
        <a:srgbClr val="002D58"/>
      </a:accent5>
      <a:accent6>
        <a:srgbClr val="FFFFFF"/>
      </a:accent6>
      <a:hlink>
        <a:srgbClr val="002D58"/>
      </a:hlink>
      <a:folHlink>
        <a:srgbClr val="002D58"/>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vert="horz" lIns="0" tIns="46800" rIns="91440" bIns="45720" rtlCol="0" anchor="t">
        <a:noAutofit/>
      </a:bodyPr>
      <a:lstStyle>
        <a:defPPr>
          <a:lnSpc>
            <a:spcPts val="1000"/>
          </a:lnSpc>
          <a:defRPr sz="2000" cap="none" baseline="0" dirty="0" smtClean="0"/>
        </a:defPPr>
      </a:lstStyle>
    </a:txDef>
  </a:objectDefaults>
  <a:extraClrScheme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HE_PowerPoint_Vorlage_Allgemein_final_2017_10_26</Template>
  <TotalTime>0</TotalTime>
  <Words>2156</Words>
  <Application>Microsoft Office PowerPoint</Application>
  <PresentationFormat>On-screen Show (4:3)</PresentationFormat>
  <Paragraphs>458</Paragraphs>
  <Slides>54</Slides>
  <Notes>12</Notes>
  <HiddenSlides>0</HiddenSlides>
  <MMClips>0</MMClips>
  <ScaleCrop>false</ScaleCrop>
  <HeadingPairs>
    <vt:vector size="4" baseType="variant">
      <vt:variant>
        <vt:lpstr>Theme</vt:lpstr>
      </vt:variant>
      <vt:variant>
        <vt:i4>1</vt:i4>
      </vt:variant>
      <vt:variant>
        <vt:lpstr>Slide Titles</vt:lpstr>
      </vt:variant>
      <vt:variant>
        <vt:i4>54</vt:i4>
      </vt:variant>
    </vt:vector>
  </HeadingPairs>
  <TitlesOfParts>
    <vt:vector size="55" baseType="lpstr">
      <vt:lpstr>HE_PP_Vorlage_Allgemein</vt:lpstr>
      <vt:lpstr> </vt:lpstr>
      <vt:lpstr>PowerPoint Presentation</vt:lpstr>
      <vt:lpstr>Einleitung</vt:lpstr>
      <vt:lpstr>EINLEITUNG</vt:lpstr>
      <vt:lpstr>EINLEITUNG</vt:lpstr>
      <vt:lpstr>EINLEITUNG</vt:lpstr>
      <vt:lpstr>Einleitung</vt:lpstr>
      <vt:lpstr>Einleitung</vt:lpstr>
      <vt:lpstr>Einleitung</vt:lpstr>
      <vt:lpstr>PowerPoint Presentation</vt:lpstr>
      <vt:lpstr>Kommunikation als Pflicht und Kür eines IT-Managers</vt:lpstr>
      <vt:lpstr>Kommunikation als Pflicht und Kür eines IT-Managers</vt:lpstr>
      <vt:lpstr>Kommunikation als Pflicht und Kür eines IT-Managers</vt:lpstr>
      <vt:lpstr>Kommunikation als Pflicht und Kür eines IT-Managers</vt:lpstr>
      <vt:lpstr>Kommunikation als Pflicht und Kür eines IT-Managers</vt:lpstr>
      <vt:lpstr>Kommunikation als Pflicht und Kür eines IT-Managers</vt:lpstr>
      <vt:lpstr>Kommunikation als Pflicht und Kür eines IT-Managers</vt:lpstr>
      <vt:lpstr>Kommunikation als Pflicht und Kür eines IT-Managers</vt:lpstr>
      <vt:lpstr>Kommunikation als Pflicht und Kür eines IT-Managers</vt:lpstr>
      <vt:lpstr>Kommunikation als Pflicht und Kür eines IT-Managers</vt:lpstr>
      <vt:lpstr>Kommunikation als Pflicht und Kür eines IT-Managers</vt:lpstr>
      <vt:lpstr>Kommunikation als Pflicht und Kür eines IT-Managers</vt:lpstr>
      <vt:lpstr>PowerPoint Presentation</vt:lpstr>
      <vt:lpstr>Von Nerds und Botschaftern – Kommunikatives Marketing von IT-Projekten und –Abteilungen</vt:lpstr>
      <vt:lpstr>Kommunikatives Marketing</vt:lpstr>
      <vt:lpstr>Kommunikatives Marketing</vt:lpstr>
      <vt:lpstr>Kommunikatives Marketing</vt:lpstr>
      <vt:lpstr>Kommunikatives Marketing</vt:lpstr>
      <vt:lpstr>Kommunikatives Marketing</vt:lpstr>
      <vt:lpstr>Kommunikatives Marketing</vt:lpstr>
      <vt:lpstr>Kommunikatives Marketing</vt:lpstr>
      <vt:lpstr>Kommunikatives Marketing</vt:lpstr>
      <vt:lpstr>Kommunikatives Marketing</vt:lpstr>
      <vt:lpstr>Kommunikatives Marketing</vt:lpstr>
      <vt:lpstr>Kommunikatives Marketing</vt:lpstr>
      <vt:lpstr>PowerPoint Presentation</vt:lpstr>
      <vt:lpstr>PowerPoint Presentation</vt:lpstr>
      <vt:lpstr>PowerPoint Presentation</vt:lpstr>
      <vt:lpstr>LITERATURANGABEN</vt:lpstr>
      <vt:lpstr>kurzanleitung</vt:lpstr>
      <vt:lpstr> </vt:lpstr>
      <vt:lpstr>PowerPoint Presentation</vt:lpstr>
      <vt:lpstr>PowerPoint Presentation</vt:lpstr>
      <vt:lpstr>Dies ist die Standard Textseite möglich: zweizeiliger Titel</vt:lpstr>
      <vt:lpstr>Standard Textseite Aufzählung möglich: zweizeilige Überschrift</vt:lpstr>
      <vt:lpstr>Standard Textseite mit Partnerlogos</vt:lpstr>
      <vt:lpstr>Text-/ Bildseite</vt:lpstr>
      <vt:lpstr>Text-/ Bildseite</vt:lpstr>
      <vt:lpstr>Text-/ Bildseite</vt:lpstr>
      <vt:lpstr>Text-/ Bildseite</vt:lpstr>
      <vt:lpstr>Text-/ Bildseite</vt:lpstr>
      <vt:lpstr>Vorlage Vollbild  Motiv bitte hinter die Klammer legen </vt:lpstr>
      <vt:lpstr>Technik – Wirtschaft – Soziales</vt:lpstr>
      <vt:lpstr>Grafik einsetzen</vt:lpstr>
    </vt:vector>
  </TitlesOfParts>
  <Company>Hochschule Esslingen</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Tobias Muenster</dc:creator>
  <cp:lastModifiedBy>Tobias Muenster</cp:lastModifiedBy>
  <cp:revision>74</cp:revision>
  <cp:lastPrinted>2017-08-03T16:49:37Z</cp:lastPrinted>
  <dcterms:created xsi:type="dcterms:W3CDTF">2019-04-01T12:25:35Z</dcterms:created>
  <dcterms:modified xsi:type="dcterms:W3CDTF">2019-05-27T09:29:27Z</dcterms:modified>
</cp:coreProperties>
</file>